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72" r:id="rId8"/>
    <p:sldId id="273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0" y="1263706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Física 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143000" y="2128416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Lic. Edgar Edwin Zubilete Rivera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661931" y="1120304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52" y="2859782"/>
            <a:ext cx="2664296" cy="2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81255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540" y="1099053"/>
            <a:ext cx="750774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guiaré tu aprendizaje, orientaré el desarrollo de actividades y atenderé tus dudas en 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2643758"/>
            <a:ext cx="4176464" cy="17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13310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Century Gothic" panose="020B0502020202020204" pitchFamily="34" charset="0"/>
              </a:rPr>
              <a:t>Bienvenido a la asignatura de</a:t>
            </a:r>
            <a:r>
              <a:rPr lang="es-ES" sz="2000" b="1" dirty="0" smtClean="0">
                <a:latin typeface="Century Gothic" panose="020B050202020202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Física I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3" descr="centro_m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/>
          <a:stretch>
            <a:fillRect/>
          </a:stretch>
        </p:blipFill>
        <p:spPr bwMode="auto">
          <a:xfrm>
            <a:off x="2642393" y="2283718"/>
            <a:ext cx="38592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5796"/>
            <a:ext cx="9144000" cy="55552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</a:rPr>
              <a:t>Introducción de la asignatura</a:t>
            </a:r>
            <a:endParaRPr lang="es-PE" sz="2800" b="1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24206"/>
            <a:ext cx="6570814" cy="43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911322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Esta </a:t>
            </a:r>
            <a:r>
              <a:rPr lang="es-PE" dirty="0">
                <a:solidFill>
                  <a:srgbClr val="00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asignatura ha sido diseñada para proporcionar al estudiante de ciencias e ingeniería, las herramientas indispensables para generar un aprendizaje autónomo, permanente y significativo del mundo que nos rodea. La Física, en general, es la ciencia que estudia los fenómenos que ocurren en la naturaleza y como tal exige rigurosidad en los cálculos numéricos, atendiendo las necesidades y características de las actividades globales, personales, académicas, extracurriculares y profesionales que pueda afrontar. En general, los contenidos propuestos en el material de estudio, se basan en la Mecánica Clásica Newtoniana.</a:t>
            </a:r>
            <a:endParaRPr lang="es-PE" dirty="0"/>
          </a:p>
        </p:txBody>
      </p:sp>
      <p:pic>
        <p:nvPicPr>
          <p:cNvPr id="8" name="Picture 2" descr="https://encrypted-tbn0.gstatic.com/images?q=tbn:ANd9GcSt14dtgAxJnMij7VxwBfl0_2M93WbPWuObI2gPq0nwrflHhfS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5" r="21658"/>
          <a:stretch/>
        </p:blipFill>
        <p:spPr bwMode="auto">
          <a:xfrm>
            <a:off x="3923928" y="3291830"/>
            <a:ext cx="1188132" cy="13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452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042592"/>
            <a:ext cx="7624303" cy="1532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/>
              <a:t>Al término de la asignatura el estudiante será capaz de interpretar los principios físicos, el análisis vectorial, movimiento, leyes del movimiento de newton, trabajo, energía y colisiones, mediante </a:t>
            </a:r>
            <a:r>
              <a:rPr lang="es-ES" sz="1800" dirty="0"/>
              <a:t>los métodos de observación, conservación, e interrelación con el medio ambiente.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71" y="2355726"/>
            <a:ext cx="3628058" cy="22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943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54763"/>
              </p:ext>
            </p:extLst>
          </p:nvPr>
        </p:nvGraphicFramePr>
        <p:xfrm>
          <a:off x="539552" y="1491630"/>
          <a:ext cx="7416824" cy="2088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3222987735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5710586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916743076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1680433180"/>
                    </a:ext>
                  </a:extLst>
                </a:gridCol>
              </a:tblGrid>
              <a:tr h="702493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III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IV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68245"/>
                  </a:ext>
                </a:extLst>
              </a:tr>
              <a:tr h="13857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Unidades, cantidades físicas y vectores</a:t>
                      </a:r>
                      <a:endParaRPr lang="es-PE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Movimiento unidimensional, en 2D y en 3D</a:t>
                      </a:r>
                      <a:endParaRPr lang="es-PE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Leyes del movimiento de Newton</a:t>
                      </a:r>
                      <a:endParaRPr lang="es-PE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Trabajo, energía y colisiones</a:t>
                      </a:r>
                      <a:endParaRPr lang="es-PE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50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54967"/>
            <a:ext cx="7770118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I: </a:t>
            </a:r>
            <a:r>
              <a:rPr lang="es-ES" sz="2800" b="1" dirty="0" smtClean="0">
                <a:latin typeface="+mn-lt"/>
              </a:rPr>
              <a:t>Unidades, magnitudes físicas y vectores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92770"/>
            <a:ext cx="7101220" cy="351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indent="0" algn="just">
              <a:buNone/>
            </a:pPr>
            <a:r>
              <a:rPr lang="es-PE" sz="1800" dirty="0" smtClean="0"/>
              <a:t>Al </a:t>
            </a:r>
            <a:r>
              <a:rPr lang="es-PE" sz="1800" dirty="0"/>
              <a:t>finalizar la unidad el estudiante será capaz de resolver ejercicios de magnitudes físicas, sistemas de unidades y </a:t>
            </a:r>
            <a:r>
              <a:rPr lang="es-ES" sz="1800" dirty="0"/>
              <a:t>análisis vectorial demostrando dominio teórico y las consideraciones del sistema internacional de medidas</a:t>
            </a:r>
            <a:r>
              <a:rPr lang="es-ES" sz="1800" dirty="0" smtClean="0"/>
              <a:t>.</a:t>
            </a:r>
          </a:p>
          <a:p>
            <a:pPr marL="0" indent="0" algn="just">
              <a:buNone/>
            </a:pPr>
            <a:r>
              <a:rPr lang="es-PE" sz="1800" b="1" dirty="0" smtClean="0"/>
              <a:t>Contenidos</a:t>
            </a:r>
            <a:r>
              <a:rPr lang="es-PE" sz="1800" b="1" dirty="0"/>
              <a:t>:</a:t>
            </a:r>
          </a:p>
          <a:p>
            <a:pPr marL="0" indent="0">
              <a:buNone/>
            </a:pPr>
            <a:r>
              <a:rPr lang="es-ES" sz="1800" dirty="0" smtClean="0"/>
              <a:t>1. Magnitudes </a:t>
            </a:r>
            <a:r>
              <a:rPr lang="es-PE" sz="1800" dirty="0"/>
              <a:t>físicas y Sistemas de Unidades</a:t>
            </a:r>
            <a:r>
              <a:rPr lang="es-PE" sz="1800" dirty="0" smtClean="0"/>
              <a:t>.</a:t>
            </a:r>
            <a:r>
              <a:rPr lang="es-ES" sz="1800" dirty="0"/>
              <a:t> </a:t>
            </a:r>
            <a:endParaRPr lang="es-PE" sz="1800" dirty="0"/>
          </a:p>
          <a:p>
            <a:pPr marL="0" indent="0">
              <a:buNone/>
            </a:pPr>
            <a:r>
              <a:rPr lang="es-ES" sz="1800" dirty="0" smtClean="0"/>
              <a:t>2. Análisis </a:t>
            </a:r>
            <a:r>
              <a:rPr lang="es-ES" sz="1800" dirty="0"/>
              <a:t>Vectorial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</a:t>
            </a:r>
          </a:p>
          <a:p>
            <a:pPr marL="0" indent="0" algn="just">
              <a:buNone/>
            </a:pPr>
            <a:r>
              <a:rPr lang="es-ES" sz="1800" dirty="0"/>
              <a:t>Participan en el Foro de discusión sobre Unidades Cantidades Físicas y </a:t>
            </a:r>
            <a:r>
              <a:rPr lang="es-ES" sz="1800" dirty="0" smtClean="0"/>
              <a:t>Vectores</a:t>
            </a:r>
            <a:r>
              <a:rPr lang="es-ES" sz="1800" dirty="0"/>
              <a:t>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44016"/>
            <a:ext cx="870622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r="21349"/>
          <a:stretch>
            <a:fillRect/>
          </a:stretch>
        </p:blipFill>
        <p:spPr bwMode="auto">
          <a:xfrm>
            <a:off x="8003721" y="992770"/>
            <a:ext cx="102602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339502"/>
            <a:ext cx="6957978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Unidad II: </a:t>
            </a:r>
            <a:r>
              <a:rPr lang="es-ES" sz="2800" b="1" dirty="0" smtClean="0">
                <a:latin typeface="+mn-lt"/>
              </a:rPr>
              <a:t>Movimiento unidimensional, en 2D y en 3D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9582"/>
            <a:ext cx="7776864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800" b="1" dirty="0"/>
              <a:t>Resultado de aprendizaje</a:t>
            </a:r>
            <a:r>
              <a:rPr lang="es-PE" sz="1800" b="1" dirty="0" smtClean="0"/>
              <a:t>:</a:t>
            </a:r>
          </a:p>
          <a:p>
            <a:pPr marL="0" indent="0" algn="just">
              <a:buNone/>
            </a:pPr>
            <a:r>
              <a:rPr lang="es-PE" sz="1800" dirty="0"/>
              <a:t>Al finalizar la unidad el estudiante será capaz de resolver problemas </a:t>
            </a:r>
            <a:r>
              <a:rPr lang="es-ES" sz="1800" dirty="0"/>
              <a:t>de movimiento en línea recta, movimiento en dos y tres dimensiones en la solución de ejercicios y problemas empleando</a:t>
            </a:r>
            <a:r>
              <a:rPr lang="es-PE" sz="1800" dirty="0"/>
              <a:t> las diferenciales y las integrales.</a:t>
            </a:r>
            <a:endParaRPr lang="es-PE" sz="1800" b="1" dirty="0"/>
          </a:p>
          <a:p>
            <a:pPr marL="0" indent="0" algn="just">
              <a:buNone/>
            </a:pPr>
            <a:r>
              <a:rPr lang="es-PE" sz="1800" b="1" dirty="0" smtClean="0"/>
              <a:t>Contenidos: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ES" sz="1800" dirty="0"/>
              <a:t>Movimiento en Línea </a:t>
            </a:r>
            <a:r>
              <a:rPr lang="es-ES" sz="1800" dirty="0" smtClean="0"/>
              <a:t>Recta.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ES" sz="1800" dirty="0"/>
              <a:t>Movimiento en dos y tres </a:t>
            </a:r>
            <a:r>
              <a:rPr lang="es-ES" sz="1800" dirty="0" smtClean="0"/>
              <a:t>Dimensiones.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800" b="1" dirty="0" smtClean="0"/>
              <a:t>Actividad: </a:t>
            </a:r>
          </a:p>
          <a:p>
            <a:pPr marL="0" indent="0" algn="just">
              <a:buNone/>
            </a:pPr>
            <a:r>
              <a:rPr lang="es-ES" sz="1800" dirty="0"/>
              <a:t>Los estudiantes Participan en el Foro de </a:t>
            </a:r>
            <a:r>
              <a:rPr lang="es-ES" sz="1800" b="1" dirty="0"/>
              <a:t>Movimiento en </a:t>
            </a:r>
            <a:r>
              <a:rPr lang="es-ES" sz="1800" b="1" dirty="0" smtClean="0"/>
              <a:t>dos </a:t>
            </a:r>
            <a:r>
              <a:rPr lang="es-ES" sz="1800" b="1" dirty="0"/>
              <a:t>y tres dimensiones</a:t>
            </a:r>
            <a:r>
              <a:rPr lang="es-ES" sz="1800" b="1" dirty="0" smtClean="0"/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8" descr="metro_tre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34051"/>
            <a:ext cx="1848163" cy="13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724" y="313767"/>
            <a:ext cx="7567118" cy="627534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III</a:t>
            </a:r>
            <a:r>
              <a:rPr lang="es-PE" sz="2800" b="1" dirty="0">
                <a:latin typeface="+mn-lt"/>
              </a:rPr>
              <a:t>: </a:t>
            </a:r>
            <a:r>
              <a:rPr lang="es-ES" sz="2800" b="1" dirty="0" smtClean="0">
                <a:latin typeface="+mn-lt"/>
              </a:rPr>
              <a:t>Leyes del movimiento de Newton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7574"/>
            <a:ext cx="7416824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ES" sz="1800" dirty="0"/>
              <a:t>Al finalizar la unidad, el estudiante será capaz de resolver ejercicios y problemas sustentado en las leyes de Newton</a:t>
            </a:r>
            <a:r>
              <a:rPr lang="es-ES" sz="1800" dirty="0" smtClean="0"/>
              <a:t>.</a:t>
            </a:r>
          </a:p>
          <a:p>
            <a:pPr marL="0" lvl="0" indent="0" algn="just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ES" sz="1800" dirty="0"/>
              <a:t>Leyes del movimiento de </a:t>
            </a:r>
            <a:r>
              <a:rPr lang="es-ES" sz="1800" dirty="0" smtClean="0"/>
              <a:t>Newton.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ES" sz="1800" dirty="0"/>
              <a:t>Aplicaciones de la ley de </a:t>
            </a:r>
            <a:r>
              <a:rPr lang="es-ES" sz="1800" dirty="0" smtClean="0"/>
              <a:t>Newton.</a:t>
            </a:r>
          </a:p>
          <a:p>
            <a:pPr marL="0" indent="0"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 </a:t>
            </a:r>
          </a:p>
          <a:p>
            <a:pPr marL="0" indent="0">
              <a:buNone/>
            </a:pPr>
            <a:r>
              <a:rPr lang="es-ES" sz="1800" dirty="0"/>
              <a:t>Los estudiantes Participan en el Foro de </a:t>
            </a:r>
            <a:r>
              <a:rPr lang="es-ES" sz="1800" b="1" dirty="0" smtClean="0"/>
              <a:t>Leyes del movimiento de newton.</a:t>
            </a:r>
            <a:endParaRPr lang="es-PE" sz="1800" dirty="0"/>
          </a:p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s://mycharmschool.files.wordpress.com/2013/03/san-marcos-334.jpg?w=529&amp;h=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78" y="3507854"/>
            <a:ext cx="2448993" cy="15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6967686" cy="46647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IV: </a:t>
            </a:r>
            <a:r>
              <a:rPr lang="es-ES" sz="2800" b="1" dirty="0" smtClean="0">
                <a:latin typeface="+mn-lt"/>
              </a:rPr>
              <a:t>Trabajo, energía y colisiones</a:t>
            </a:r>
            <a:endParaRPr lang="es-PE" sz="28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26688"/>
            <a:ext cx="7615758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</a:t>
            </a:r>
            <a:r>
              <a:rPr lang="es-PE" sz="1800" b="1" dirty="0" smtClean="0"/>
              <a:t>:</a:t>
            </a:r>
          </a:p>
          <a:p>
            <a:pPr marL="0" indent="0" algn="just">
              <a:buNone/>
            </a:pPr>
            <a:r>
              <a:rPr lang="es-ES" sz="1800" dirty="0"/>
              <a:t>Al finalizar la unidad, el estudiante será capaz de determinar el trabajo como acción generada por la fuerza y la energía presente en los cuerpos tomando en cuenta los principios de conservación de la energía mecánica y de la cantidad de </a:t>
            </a:r>
            <a:r>
              <a:rPr lang="es-ES" sz="1800" dirty="0" smtClean="0"/>
              <a:t>movimiento.</a:t>
            </a:r>
            <a:endParaRPr lang="es-PE" sz="1800" b="1" dirty="0"/>
          </a:p>
          <a:p>
            <a:pPr marL="0" indent="0" algn="just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ES" sz="1800" dirty="0"/>
              <a:t>Trabajo y </a:t>
            </a:r>
            <a:r>
              <a:rPr lang="es-ES" sz="1800" dirty="0" smtClean="0"/>
              <a:t>Energía.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/>
              <a:t>2. </a:t>
            </a:r>
            <a:r>
              <a:rPr lang="es-ES" sz="1800" dirty="0"/>
              <a:t>Cantidad de Movimiento Impulso y Choques</a:t>
            </a:r>
            <a:r>
              <a:rPr lang="es-E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b="1" dirty="0" smtClean="0"/>
              <a:t>A</a:t>
            </a:r>
            <a:r>
              <a:rPr lang="es-PE" sz="1800" b="1" dirty="0" err="1" smtClean="0"/>
              <a:t>ctividad</a:t>
            </a:r>
            <a:r>
              <a:rPr lang="es-PE" sz="18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/>
              <a:t>Los </a:t>
            </a:r>
            <a:r>
              <a:rPr lang="es-ES" sz="1800" dirty="0"/>
              <a:t>estudiantes Participan en el Foro de Trabajo, Energía </a:t>
            </a:r>
            <a:r>
              <a:rPr lang="es-ES" sz="1800" dirty="0" smtClean="0"/>
              <a:t>y colisiones</a:t>
            </a:r>
            <a:r>
              <a:rPr lang="es-ES" sz="1800" dirty="0"/>
              <a:t>.</a:t>
            </a:r>
            <a:endParaRPr lang="es-PE" sz="1800" b="1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air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73" y="3741005"/>
            <a:ext cx="1836204" cy="13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78752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Recursos educativos </a:t>
            </a:r>
            <a:r>
              <a:rPr lang="es-PE" sz="2800" b="1" dirty="0" smtClean="0">
                <a:latin typeface="+mn-lt"/>
              </a:rPr>
              <a:t>virtuales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129" y="1203598"/>
            <a:ext cx="2431182" cy="1686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Video 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Enlaces de videos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Foros de consulta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87774"/>
            <a:ext cx="3179861" cy="1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551</Words>
  <Application>Microsoft Office PowerPoint</Application>
  <PresentationFormat>Presentación en pantalla (16:9)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Tema de Office</vt:lpstr>
      <vt:lpstr>Presentación de la asignatura Física I</vt:lpstr>
      <vt:lpstr>Introducción de la asignatura</vt:lpstr>
      <vt:lpstr>Resultado de aprendizaje</vt:lpstr>
      <vt:lpstr>Organización de los aprendizajes</vt:lpstr>
      <vt:lpstr>Unidad I: Unidades, magnitudes físicas y vectores</vt:lpstr>
      <vt:lpstr>Unidad II: Movimiento unidimensional, en 2D y en 3D</vt:lpstr>
      <vt:lpstr>Unidad III: Leyes del movimiento de Newton</vt:lpstr>
      <vt:lpstr>Unidad IV: Trabajo, energía y colisiones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46</cp:revision>
  <dcterms:created xsi:type="dcterms:W3CDTF">2015-02-13T23:43:15Z</dcterms:created>
  <dcterms:modified xsi:type="dcterms:W3CDTF">2017-08-11T16:33:52Z</dcterms:modified>
</cp:coreProperties>
</file>