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14567" y="1508559"/>
            <a:ext cx="9144000" cy="85281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Presentación de la asignatura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Discapacidad e integración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8"/>
          <p:cNvSpPr>
            <a:spLocks noGrp="1"/>
          </p:cNvSpPr>
          <p:nvPr>
            <p:ph type="subTitle" idx="1"/>
          </p:nvPr>
        </p:nvSpPr>
        <p:spPr>
          <a:xfrm>
            <a:off x="1359024" y="2361369"/>
            <a:ext cx="6858000" cy="43204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entury Gothic" panose="020B0502020202020204" pitchFamily="34" charset="0"/>
              </a:rPr>
              <a:t>Lic. César Juan Carlos Orihuela Solís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81944" y="519522"/>
            <a:ext cx="55801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600" b="1" dirty="0"/>
          </a:p>
        </p:txBody>
      </p:sp>
      <p:pic>
        <p:nvPicPr>
          <p:cNvPr id="8" name="Picture 2" descr="http://www.falarse.com/iniciorsewp/wp-content/uploads/2012/09/Disability_symbols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03798"/>
            <a:ext cx="2304256" cy="18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149" y="234882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Recomendaciones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095" y="981735"/>
            <a:ext cx="8047806" cy="1279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En las sesiones virtuales de cada semana, </a:t>
            </a:r>
            <a:r>
              <a:rPr lang="es-PE" sz="1800" dirty="0" smtClean="0"/>
              <a:t>guiaré </a:t>
            </a:r>
            <a:r>
              <a:rPr lang="es-PE" sz="1800" dirty="0"/>
              <a:t>tu aprendizaje, </a:t>
            </a:r>
            <a:r>
              <a:rPr lang="es-PE" sz="1800" dirty="0" smtClean="0"/>
              <a:t>orientaré </a:t>
            </a:r>
            <a:r>
              <a:rPr lang="es-PE" sz="1800" dirty="0"/>
              <a:t>el desarrollo de </a:t>
            </a:r>
            <a:r>
              <a:rPr lang="es-PE" sz="1800" dirty="0" smtClean="0"/>
              <a:t>las actividades </a:t>
            </a:r>
            <a:r>
              <a:rPr lang="es-PE" sz="1800" dirty="0"/>
              <a:t>y </a:t>
            </a:r>
            <a:r>
              <a:rPr lang="es-PE" sz="1800" dirty="0" smtClean="0"/>
              <a:t>atenderé </a:t>
            </a:r>
            <a:r>
              <a:rPr lang="es-PE" sz="1800" dirty="0"/>
              <a:t>tus dudas </a:t>
            </a:r>
            <a:r>
              <a:rPr lang="es-PE" sz="1800" dirty="0" smtClean="0"/>
              <a:t>e </a:t>
            </a:r>
            <a:r>
              <a:rPr lang="es-PE" sz="1800" dirty="0"/>
              <a:t>inquietudes.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Con estas indicaciones, estaremos listos para iniciar nuestra asignatura.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3999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7155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pic>
        <p:nvPicPr>
          <p:cNvPr id="7" name="Picture 2" descr="http://2.bp.blogspot.com/-Mj_nhExubaY/UQ_GMkvHPSI/AAAAAAAAAGM/GLwaGc5gBoA/s1600/Sugerencia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57" y="2419356"/>
            <a:ext cx="3033269" cy="21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1" y="1059582"/>
            <a:ext cx="9144000" cy="13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Century Gothic" panose="020B0502020202020204" pitchFamily="34" charset="0"/>
              </a:rPr>
              <a:t>Bienvenido a la asignatura de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Discapacidad e integración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http://www.falarse.com/iniciorsewp/wp-content/uploads/2012/09/Disability_symbols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27" y="2283718"/>
            <a:ext cx="23720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356" y="213488"/>
            <a:ext cx="7956376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Discapacidad e integración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87574"/>
            <a:ext cx="7776864" cy="3096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/>
              <a:t>Esta asignatura permitirá desarrollar en el estudiante la capacidad de comprender y valorar la concepción social de los derechos humanos y la discapacidad para garantizar el ejercicio universal de los derechos.</a:t>
            </a:r>
            <a:r>
              <a:rPr lang="es-ES" sz="1800" dirty="0" smtClean="0"/>
              <a:t> 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24206"/>
            <a:ext cx="6570814" cy="43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0"/>
          <a:stretch/>
        </p:blipFill>
        <p:spPr>
          <a:xfrm>
            <a:off x="1835695" y="2067694"/>
            <a:ext cx="5569697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985" y="196920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Resultado de aprendizaje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925" y="917001"/>
            <a:ext cx="8047806" cy="1078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El estudiante será capaz de explicar la concepción social de los derechos humanos y la discapacidad comprometiéndose a defender y garantizar el ejercicio universal de los derechos, especialmente de las personas con discapacidad.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95686"/>
            <a:ext cx="3552056" cy="26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208322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Organización de los aprendizajes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347615"/>
            <a:ext cx="8047806" cy="309634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Texto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32206"/>
            <a:ext cx="9144000" cy="3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00604"/>
              </p:ext>
            </p:extLst>
          </p:nvPr>
        </p:nvGraphicFramePr>
        <p:xfrm>
          <a:off x="357068" y="1021606"/>
          <a:ext cx="7743324" cy="160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+mn-lt"/>
                        </a:rPr>
                        <a:t>Unidad 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+mn-lt"/>
                        </a:rPr>
                        <a:t>Unidad 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+mn-lt"/>
                        </a:rPr>
                        <a:t>Unidad III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+mn-lt"/>
                        </a:rPr>
                        <a:t>Unidad IV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24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Familia y discapacidad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Educación y discapacidad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Trabajo, inserción social y discapacidad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Marco jurídico de la discapacidad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 descr="http://blog.desarrollandomentes.com/wp-content/uploads/2014/10/disability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0299" r="14505"/>
          <a:stretch/>
        </p:blipFill>
        <p:spPr bwMode="auto">
          <a:xfrm>
            <a:off x="421607" y="3183077"/>
            <a:ext cx="1739276" cy="11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ursosinea.conevyt.org.mx/cursos/oh/imagenes/u3/vop-1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9"/>
          <a:stretch/>
        </p:blipFill>
        <p:spPr bwMode="auto">
          <a:xfrm>
            <a:off x="2483768" y="3135990"/>
            <a:ext cx="1417187" cy="11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jornadalaboral.es/wp-content/uploads/juntos-somos-capaces-e13088498623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83077"/>
            <a:ext cx="1610440" cy="11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www.jusbaires.gob.ar/sites/default/files/imagen_derechos-discapacidad-justic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99" y="3135990"/>
            <a:ext cx="1803693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22387"/>
            <a:ext cx="7770118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Unidad I: Familia y discapacidad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53672"/>
            <a:ext cx="6991522" cy="3634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El estudiante será capaz de identificar y explicar la concepción e importancia de la familia en el desarrollo integral de la persona con discapacidad según el contexto en la cual se relaciona.</a:t>
            </a:r>
          </a:p>
          <a:p>
            <a:pPr marL="0" indent="0">
              <a:buNone/>
            </a:pPr>
            <a:r>
              <a:rPr lang="es-PE" sz="1800" b="1" dirty="0"/>
              <a:t>Contenidos:</a:t>
            </a:r>
          </a:p>
          <a:p>
            <a:pPr marL="457200" indent="-457200">
              <a:buAutoNum type="arabicPeriod"/>
            </a:pPr>
            <a:r>
              <a:rPr lang="es-PE" sz="1800" dirty="0"/>
              <a:t>La discapacidad en la persona.</a:t>
            </a:r>
          </a:p>
          <a:p>
            <a:pPr marL="457200" indent="-457200">
              <a:buAutoNum type="arabicPeriod"/>
            </a:pPr>
            <a:r>
              <a:rPr lang="es-PE" sz="1800" dirty="0"/>
              <a:t>Pluralidad de la vida familiar.</a:t>
            </a:r>
          </a:p>
          <a:p>
            <a:pPr marL="457200" indent="-457200">
              <a:buAutoNum type="arabicPeriod"/>
            </a:pPr>
            <a:r>
              <a:rPr lang="es-PE" sz="1800" dirty="0"/>
              <a:t>Inserción social de las personas con discapacidad.</a:t>
            </a:r>
          </a:p>
          <a:p>
            <a:pPr marL="0" indent="0">
              <a:buNone/>
            </a:pPr>
            <a:r>
              <a:rPr lang="es-PE" sz="1800" b="1" dirty="0"/>
              <a:t>Actividad formativa: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Investiga un caso de persona con discapacidad en su entorno social, y a partir de ello, resuelve </a:t>
            </a:r>
            <a:r>
              <a:rPr lang="es-PE" sz="1800" dirty="0" smtClean="0"/>
              <a:t>una actividad colaborativa.</a:t>
            </a:r>
            <a:endParaRPr lang="es-PE" sz="1800" dirty="0"/>
          </a:p>
          <a:p>
            <a:pPr marL="0" indent="0" algn="just">
              <a:buNone/>
            </a:pP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44016"/>
            <a:ext cx="870622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64704"/>
            <a:ext cx="6552728" cy="3967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/>
          </a:p>
        </p:txBody>
      </p:sp>
      <p:pic>
        <p:nvPicPr>
          <p:cNvPr id="7" name="Picture 2" descr="http://www.fcsd.org/images/75448/image_gallery_close_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50" y="823020"/>
            <a:ext cx="1793454" cy="12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032" y="241759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II: Educación y discapacidad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843558"/>
            <a:ext cx="676875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indent="0" algn="just">
              <a:buNone/>
            </a:pPr>
            <a:r>
              <a:rPr lang="es-PE" sz="1800" dirty="0"/>
              <a:t>El estudiante será capaz de identificar y explicar el rol de la educación en la perspectiva de inclusión social y laboral. </a:t>
            </a:r>
          </a:p>
          <a:p>
            <a:pPr marL="0" indent="0">
              <a:buNone/>
            </a:pPr>
            <a:r>
              <a:rPr lang="es-PE" sz="1800" b="1" dirty="0"/>
              <a:t>Contenidos: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800" dirty="0"/>
              <a:t>La autodeterminación de la persona con discapacidad.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800" dirty="0"/>
              <a:t>Educación inclusiva.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800" dirty="0"/>
              <a:t>Necesidades educativas especiales en las personas con discapacidad.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800" dirty="0"/>
              <a:t>El SAANEE y la familia.</a:t>
            </a:r>
          </a:p>
          <a:p>
            <a:pPr marL="0" indent="0">
              <a:buNone/>
            </a:pPr>
            <a:r>
              <a:rPr lang="es-PE" sz="1800" b="1" dirty="0"/>
              <a:t>Actividad formativa: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Visualiza un video acerca de la educación inclusiva y responde un cuestionario.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www.diarionco.net/wp-content/uploads/2014/11/CAB3-DISCAPACIDAD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2"/>
          <a:stretch/>
        </p:blipFill>
        <p:spPr bwMode="auto">
          <a:xfrm>
            <a:off x="7271943" y="824864"/>
            <a:ext cx="1757808" cy="13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433" y="65282"/>
            <a:ext cx="795637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III: Trabajo, inserción laboral y discapacidad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7" y="875091"/>
            <a:ext cx="6840759" cy="4000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 smtClean="0"/>
              <a:t>Resultado </a:t>
            </a:r>
            <a:r>
              <a:rPr lang="es-PE" sz="1800" b="1" dirty="0"/>
              <a:t>de aprendizaje: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El estudiante será capaz de explicar el rol del estado en la formación ocupacional técnica y profesional para las personas con discapacidad, en concordancia con los requerimientos del mercado de trabajo</a:t>
            </a:r>
            <a:r>
              <a:rPr lang="es-PE" sz="1800" dirty="0" smtClean="0"/>
              <a:t>.</a:t>
            </a:r>
          </a:p>
          <a:p>
            <a:pPr marL="0" indent="0">
              <a:buNone/>
            </a:pPr>
            <a:r>
              <a:rPr lang="es-PE" sz="1800" b="1" dirty="0"/>
              <a:t>Contenidos: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es-PE" sz="1800" dirty="0"/>
              <a:t>Inclusión de las personas con discapacidad.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es-PE" sz="1800" dirty="0"/>
              <a:t>Rol del estado en la formación ocupacional.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es-PE" sz="1800" dirty="0"/>
              <a:t>Políticas nacionales de empleo: La capacitación y reconversión laboral.</a:t>
            </a:r>
          </a:p>
          <a:p>
            <a:pPr marL="0" indent="0">
              <a:buNone/>
            </a:pPr>
            <a:r>
              <a:rPr lang="es-PE" sz="1800" b="1" dirty="0"/>
              <a:t>Actividad formativa:</a:t>
            </a:r>
          </a:p>
          <a:p>
            <a:pPr marL="0" indent="0" algn="just">
              <a:buNone/>
            </a:pPr>
            <a:r>
              <a:rPr lang="es-PE" sz="1800" dirty="0" smtClean="0"/>
              <a:t>Visualiza un video acerca de la ley general de las personas con discapacidad y desarrolla un cuestionario.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742025"/>
            <a:ext cx="73448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22581"/>
          <a:stretch/>
        </p:blipFill>
        <p:spPr>
          <a:xfrm>
            <a:off x="7338604" y="768827"/>
            <a:ext cx="1656185" cy="13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056" y="237755"/>
            <a:ext cx="8028384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IV: Marco jurídico de la discapacidad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75358"/>
            <a:ext cx="6912768" cy="4213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El estudiante será capaz de identificar y explicar los alcances de las normas legales relacionadas a las personas con discapacidad.</a:t>
            </a:r>
          </a:p>
          <a:p>
            <a:pPr marL="0" indent="0">
              <a:buNone/>
            </a:pPr>
            <a:r>
              <a:rPr lang="es-PE" sz="1800" b="1" dirty="0"/>
              <a:t>Contenidos:</a:t>
            </a:r>
          </a:p>
          <a:p>
            <a:pPr marL="457200" indent="-457200">
              <a:buAutoNum type="arabicPeriod"/>
            </a:pPr>
            <a:r>
              <a:rPr lang="es-PE" sz="1800" dirty="0"/>
              <a:t>Marco jurídico de la discapacidad nivel internacional.</a:t>
            </a:r>
          </a:p>
          <a:p>
            <a:pPr marL="457200" indent="-457200">
              <a:buAutoNum type="arabicPeriod"/>
            </a:pPr>
            <a:r>
              <a:rPr lang="es-PE" sz="1800" dirty="0"/>
              <a:t>Marco jurídico de la discapacidad nivel nacional.</a:t>
            </a:r>
          </a:p>
          <a:p>
            <a:pPr marL="457200" indent="-457200">
              <a:buAutoNum type="arabicPeriod"/>
            </a:pPr>
            <a:r>
              <a:rPr lang="es-PE" sz="1800" dirty="0"/>
              <a:t>Ley general de las personas con discapacidad N° 29973.</a:t>
            </a:r>
          </a:p>
          <a:p>
            <a:pPr marL="0" indent="0">
              <a:buNone/>
            </a:pPr>
            <a:r>
              <a:rPr lang="es-PE" sz="1800" b="1" dirty="0"/>
              <a:t>Actividad formativa: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 smtClean="0"/>
              <a:t>Lee y comenta acerca de las normas legales relacionadas a las personas con discapacidad.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373" y="4208"/>
            <a:ext cx="9029750" cy="47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7344816" cy="3679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7" name="Picture 8" descr="https://delimaalahabana.files.wordpress.com/2014/04/400_portada-ley-29973-d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85828"/>
            <a:ext cx="1589803" cy="13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95054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Recursos educativos </a:t>
            </a:r>
            <a:r>
              <a:rPr lang="es-PE" sz="2800" b="1" dirty="0" smtClean="0">
                <a:latin typeface="+mn-lt"/>
              </a:rPr>
              <a:t>virtuales</a:t>
            </a:r>
            <a:endParaRPr lang="es-ES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15134"/>
            <a:ext cx="8047806" cy="3096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Manual </a:t>
            </a:r>
            <a:r>
              <a:rPr lang="es-PE" sz="1800" dirty="0" err="1" smtClean="0"/>
              <a:t>autoformativo</a:t>
            </a:r>
            <a:endParaRPr lang="es-PE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Video </a:t>
            </a:r>
            <a:r>
              <a:rPr lang="es-PE" sz="1800" dirty="0"/>
              <a:t>clases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Podcast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Foros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Biblioteca virtual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699542"/>
            <a:ext cx="273630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35" y="2571750"/>
            <a:ext cx="3816424" cy="20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510</Words>
  <Application>Microsoft Office PowerPoint</Application>
  <PresentationFormat>Presentación en pantalla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la asignatura Discapacidad e integración</vt:lpstr>
      <vt:lpstr>Discapacidad e integración</vt:lpstr>
      <vt:lpstr>Resultado de aprendizaje</vt:lpstr>
      <vt:lpstr>Organización de los aprendizajes</vt:lpstr>
      <vt:lpstr>Unidad I: Familia y discapacidad</vt:lpstr>
      <vt:lpstr>Unidad II: Educación y discapacidad</vt:lpstr>
      <vt:lpstr>Unidad III: Trabajo, inserción laboral y discapacidad</vt:lpstr>
      <vt:lpstr>Unidad IV: Marco jurídico de la discapacidad</vt:lpstr>
      <vt:lpstr>Recursos educativos virtuales</vt:lpstr>
      <vt:lpstr>Recomendaciones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19</cp:revision>
  <dcterms:created xsi:type="dcterms:W3CDTF">2015-02-13T23:43:15Z</dcterms:created>
  <dcterms:modified xsi:type="dcterms:W3CDTF">2017-08-11T15:46:27Z</dcterms:modified>
</cp:coreProperties>
</file>