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7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258" r:id="rId10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A5"/>
    <a:srgbClr val="DC03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30" autoAdjust="0"/>
    <p:restoredTop sz="96395" autoAdjust="0"/>
  </p:normalViewPr>
  <p:slideViewPr>
    <p:cSldViewPr>
      <p:cViewPr varScale="1">
        <p:scale>
          <a:sx n="152" d="100"/>
          <a:sy n="152" d="100"/>
        </p:scale>
        <p:origin x="83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C466A-E7E9-684E-9641-DA54B426BB64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C021E-8DAB-C544-B03B-C00472EEB8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707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C6C08-AAA0-4D81-A4F9-89461EFACFBB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B642F-1631-4AE1-AC7A-BBC7A57CDF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502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603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197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0643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789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848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450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344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590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511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75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637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105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690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131590"/>
            <a:ext cx="9144000" cy="17907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PE" sz="3600" b="1" dirty="0" smtClean="0">
                <a:latin typeface="Century Gothic" panose="020B0502020202020204" pitchFamily="34" charset="0"/>
              </a:rPr>
              <a:t>El circulo de la innovación</a:t>
            </a:r>
            <a:r>
              <a:rPr lang="es-PE" sz="5400" b="1" dirty="0">
                <a:latin typeface="Calibri" pitchFamily="34" charset="0"/>
              </a:rPr>
              <a:t/>
            </a:r>
            <a:br>
              <a:rPr lang="es-PE" sz="5400" b="1" dirty="0">
                <a:latin typeface="Calibri" pitchFamily="34" charset="0"/>
              </a:rPr>
            </a:br>
            <a:r>
              <a:rPr lang="es-ES" sz="2800" b="1" spc="300" dirty="0" smtClean="0">
                <a:solidFill>
                  <a:srgbClr val="00A4A5"/>
                </a:solidFill>
                <a:latin typeface="Century Gothic" charset="0"/>
              </a:rPr>
              <a:t>la evolución de los negocios</a:t>
            </a:r>
            <a:endParaRPr lang="es-PE" sz="2400" b="1" spc="300" dirty="0">
              <a:solidFill>
                <a:srgbClr val="00A4A5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" t="13601" r="30162" b="5400"/>
          <a:stretch/>
        </p:blipFill>
        <p:spPr>
          <a:xfrm>
            <a:off x="0" y="3867894"/>
            <a:ext cx="2748464" cy="1183770"/>
          </a:xfrm>
          <a:prstGeom prst="rect">
            <a:avLst/>
          </a:prstGeom>
        </p:spPr>
      </p:pic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0" y="2571750"/>
            <a:ext cx="9144000" cy="432048"/>
          </a:xfrm>
        </p:spPr>
        <p:txBody>
          <a:bodyPr>
            <a:noAutofit/>
          </a:bodyPr>
          <a:lstStyle/>
          <a:p>
            <a:r>
              <a:rPr lang="es-ES" b="1" dirty="0" smtClean="0">
                <a:latin typeface="Century Gothic" charset="0"/>
                <a:ea typeface="Century Gothic" charset="0"/>
                <a:cs typeface="Century Gothic" charset="0"/>
              </a:rPr>
              <a:t>Centro de Emprendimiento Continental</a:t>
            </a:r>
          </a:p>
          <a:p>
            <a:endParaRPr lang="es-ES_tradnl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es-PE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Centro de Emprendimiento Continental</a:t>
            </a:r>
            <a:endParaRPr lang="es-PE" sz="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://tipsde.com/images/ti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923678"/>
            <a:ext cx="30861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60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75856" y="362516"/>
            <a:ext cx="20249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latin typeface="Century Gothic" panose="020B0502020202020204" pitchFamily="34" charset="0"/>
              </a:rPr>
              <a:t>Diversidad</a:t>
            </a:r>
            <a:endParaRPr lang="es-E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55576" y="170765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latin typeface="Century Gothic" panose="020B0502020202020204" pitchFamily="34" charset="0"/>
              </a:rPr>
              <a:t>La persona más valiosa:</a:t>
            </a:r>
          </a:p>
          <a:p>
            <a:r>
              <a:rPr lang="es-PE" dirty="0" smtClean="0">
                <a:latin typeface="Century Gothic" panose="020B0502020202020204" pitchFamily="34" charset="0"/>
              </a:rPr>
              <a:t>La que </a:t>
            </a:r>
            <a:r>
              <a:rPr lang="es-PE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discrepa</a:t>
            </a:r>
            <a:endParaRPr lang="es-PE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41487"/>
            <a:ext cx="2353444" cy="2906503"/>
          </a:xfrm>
          <a:prstGeom prst="rect">
            <a:avLst/>
          </a:prstGeom>
        </p:spPr>
      </p:pic>
      <p:sp>
        <p:nvSpPr>
          <p:cNvPr id="6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es-PE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Centro de Emprendimiento Continental</a:t>
            </a:r>
            <a:endParaRPr lang="es-PE" sz="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48561" y="338660"/>
            <a:ext cx="26468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latin typeface="Century Gothic" panose="020B0502020202020204" pitchFamily="34" charset="0"/>
              </a:rPr>
              <a:t>Probar mucho</a:t>
            </a:r>
            <a:endParaRPr lang="es-ES" sz="2800" b="1" dirty="0">
              <a:ln w="0"/>
              <a:latin typeface="Century Gothic" panose="020B0502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83568" y="1249128"/>
            <a:ext cx="518457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>
                <a:latin typeface="Century Gothic" panose="020B0502020202020204" pitchFamily="34" charset="0"/>
              </a:rPr>
              <a:t>Reinvertir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 smtClean="0">
                <a:latin typeface="Century Gothic" panose="020B0502020202020204" pitchFamily="34" charset="0"/>
              </a:rPr>
              <a:t>Experimentar con </a:t>
            </a:r>
            <a:r>
              <a:rPr lang="es-PE" dirty="0">
                <a:latin typeface="Century Gothic" panose="020B0502020202020204" pitchFamily="34" charset="0"/>
              </a:rPr>
              <a:t>prototipos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037" y="2378672"/>
            <a:ext cx="3471926" cy="2133079"/>
          </a:xfrm>
          <a:prstGeom prst="rect">
            <a:avLst/>
          </a:prstGeom>
        </p:spPr>
      </p:pic>
      <p:sp>
        <p:nvSpPr>
          <p:cNvPr id="5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es-PE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Centro de Emprendimiento Continental</a:t>
            </a:r>
            <a:endParaRPr lang="es-PE" sz="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5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59632" y="356655"/>
            <a:ext cx="75608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2800" b="1" dirty="0" smtClean="0">
                <a:ln w="0"/>
                <a:latin typeface="Century Gothic" panose="020B0502020202020204" pitchFamily="34" charset="0"/>
              </a:rPr>
              <a:t>Capacidad de olvidar y destruir</a:t>
            </a:r>
            <a:endParaRPr lang="es-ES" sz="2800" b="1" dirty="0">
              <a:ln w="0"/>
              <a:latin typeface="Century Gothic" panose="020B0502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67544" y="1662486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 smtClean="0">
                <a:latin typeface="Century Gothic" panose="020B0502020202020204" pitchFamily="34" charset="0"/>
              </a:rPr>
              <a:t>Es más fácil destruir una organización que cambiarla.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 smtClean="0">
                <a:latin typeface="Century Gothic" panose="020B0502020202020204" pitchFamily="34" charset="0"/>
              </a:rPr>
              <a:t>Si todavía funciona rómpelo antes que…</a:t>
            </a:r>
            <a:endParaRPr lang="es-PE" dirty="0"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131590"/>
            <a:ext cx="2771645" cy="2563772"/>
          </a:xfrm>
          <a:prstGeom prst="rect">
            <a:avLst/>
          </a:prstGeom>
        </p:spPr>
      </p:pic>
      <p:sp>
        <p:nvSpPr>
          <p:cNvPr id="5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es-PE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Centro de Emprendimiento Continental</a:t>
            </a:r>
            <a:endParaRPr lang="es-PE" sz="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2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25724" y="411510"/>
            <a:ext cx="28408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s-ES" sz="2800" b="1" dirty="0" smtClean="0">
                <a:ln w="0"/>
                <a:latin typeface="Century Gothic" panose="020B0502020202020204" pitchFamily="34" charset="0"/>
              </a:rPr>
              <a:t>Todo a un </a:t>
            </a:r>
            <a:r>
              <a:rPr lang="es-ES" sz="2800" b="1" dirty="0" err="1" smtClean="0">
                <a:ln w="0"/>
                <a:latin typeface="Century Gothic" panose="020B0502020202020204" pitchFamily="34" charset="0"/>
              </a:rPr>
              <a:t>click</a:t>
            </a:r>
            <a:endParaRPr lang="es-ES" sz="2800" b="1" dirty="0">
              <a:ln w="0"/>
              <a:latin typeface="Century Gothic" panose="020B0502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27584" y="2139702"/>
            <a:ext cx="432048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s-PE" dirty="0" smtClean="0">
                <a:latin typeface="Century Gothic" panose="020B0502020202020204" pitchFamily="34" charset="0"/>
              </a:rPr>
              <a:t>Hacerle la vida fácil al cliente</a:t>
            </a:r>
            <a:endParaRPr lang="es-PE" dirty="0"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830" y="1851670"/>
            <a:ext cx="1312032" cy="1312032"/>
          </a:xfrm>
          <a:prstGeom prst="rect">
            <a:avLst/>
          </a:prstGeom>
        </p:spPr>
      </p:pic>
      <p:sp>
        <p:nvSpPr>
          <p:cNvPr id="5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es-PE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Centro de Emprendimiento Continental</a:t>
            </a:r>
            <a:endParaRPr lang="es-PE" sz="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3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76194" y="421757"/>
            <a:ext cx="25058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latin typeface="Century Gothic" panose="020B0502020202020204" pitchFamily="34" charset="0"/>
              </a:rPr>
              <a:t>¡ Importante !</a:t>
            </a:r>
            <a:endParaRPr lang="es-ES" sz="2800" b="1" dirty="0">
              <a:ln w="0"/>
              <a:latin typeface="Century Gothic" panose="020B0502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59532" y="1225612"/>
            <a:ext cx="84249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PE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Cuida de tu equipo humano, ellos son la fuente de los grandes cambios.</a:t>
            </a:r>
            <a:endParaRPr lang="es-PE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es-PE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Centro de Emprendimiento Continental</a:t>
            </a:r>
            <a:endParaRPr lang="es-PE" sz="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https://cdn.psychologytoday.com/sites/default/files/field_blog_entry_images/team-1697987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49" y="2139702"/>
            <a:ext cx="3000302" cy="20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69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736x/51/5e/c8/515ec8c69d2dd45a70e5693e353d22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08" b="13708"/>
          <a:stretch/>
        </p:blipFill>
        <p:spPr bwMode="auto">
          <a:xfrm>
            <a:off x="2848930" y="812676"/>
            <a:ext cx="3446140" cy="344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es-PE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Centro de Emprendimiento Continental</a:t>
            </a:r>
            <a:endParaRPr lang="es-PE" sz="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874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763688" y="411510"/>
            <a:ext cx="5616624" cy="273844"/>
          </a:xfrm>
        </p:spPr>
        <p:txBody>
          <a:bodyPr/>
          <a:lstStyle/>
          <a:p>
            <a:r>
              <a:rPr lang="es-P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Centro de Emprendimiento Continental</a:t>
            </a:r>
            <a:endParaRPr lang="es-PE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94" y="1275606"/>
            <a:ext cx="3470811" cy="260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</TotalTime>
  <Words>105</Words>
  <Application>Microsoft Office PowerPoint</Application>
  <PresentationFormat>Presentación en pantalla (16:9)</PresentationFormat>
  <Paragraphs>23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Tema de Office</vt:lpstr>
      <vt:lpstr>El circulo de la innovación la evolución de los negocios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Gonzales Espinoza, Brian O Neill</dc:creator>
  <cp:lastModifiedBy>Echegaray Yépe, Marco Antonio</cp:lastModifiedBy>
  <cp:revision>89</cp:revision>
  <dcterms:created xsi:type="dcterms:W3CDTF">2015-02-13T23:43:15Z</dcterms:created>
  <dcterms:modified xsi:type="dcterms:W3CDTF">2017-08-11T16:38:41Z</dcterms:modified>
</cp:coreProperties>
</file>