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7" r:id="rId2"/>
    <p:sldId id="263" r:id="rId3"/>
    <p:sldId id="264" r:id="rId4"/>
    <p:sldId id="278" r:id="rId5"/>
    <p:sldId id="281" r:id="rId6"/>
    <p:sldId id="279" r:id="rId7"/>
    <p:sldId id="282" r:id="rId8"/>
    <p:sldId id="283" r:id="rId9"/>
    <p:sldId id="276" r:id="rId10"/>
    <p:sldId id="284" r:id="rId11"/>
    <p:sldId id="258" r:id="rId12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8754" autoAdjust="0"/>
  </p:normalViewPr>
  <p:slideViewPr>
    <p:cSldViewPr>
      <p:cViewPr varScale="1">
        <p:scale>
          <a:sx n="147" d="100"/>
          <a:sy n="147" d="100"/>
        </p:scale>
        <p:origin x="9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0" y="1131590"/>
            <a:ext cx="9144000" cy="1302448"/>
          </a:xfrm>
        </p:spPr>
        <p:txBody>
          <a:bodyPr>
            <a:noAutofit/>
          </a:bodyPr>
          <a:lstStyle/>
          <a:p>
            <a:r>
              <a:rPr lang="es-ES" sz="2800" b="1" dirty="0" err="1" smtClean="0">
                <a:latin typeface="Century Gothic" panose="020B0502020202020204" pitchFamily="34" charset="0"/>
              </a:rPr>
              <a:t>Unit</a:t>
            </a:r>
            <a:r>
              <a:rPr lang="es-ES" sz="2800" b="1" dirty="0" smtClean="0">
                <a:latin typeface="Century Gothic" panose="020B0502020202020204" pitchFamily="34" charset="0"/>
              </a:rPr>
              <a:t> 5-A</a:t>
            </a:r>
            <a:br>
              <a:rPr lang="es-ES" sz="2800" b="1" dirty="0" smtClean="0">
                <a:latin typeface="Century Gothic" panose="020B0502020202020204" pitchFamily="34" charset="0"/>
              </a:rPr>
            </a:br>
            <a:r>
              <a:rPr lang="es-ES" sz="3600" b="1" dirty="0" smtClean="0">
                <a:latin typeface="Century Gothic" panose="020B0502020202020204" pitchFamily="34" charset="0"/>
              </a:rPr>
              <a:t>QUANTITIES OF FOOD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0" y="2355701"/>
            <a:ext cx="9144000" cy="39932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class by </a:t>
            </a:r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Mr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 Jean Paul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Quiñonez</a:t>
            </a:r>
            <a:endParaRPr lang="es-E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82" y="2859782"/>
            <a:ext cx="2571434" cy="180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91880" y="98757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Touchstone</a:t>
            </a:r>
            <a:r>
              <a:rPr lang="es-ES" sz="2400" b="1" dirty="0" smtClean="0"/>
              <a:t> 3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4536504" cy="432048"/>
          </a:xfrm>
        </p:spPr>
        <p:txBody>
          <a:bodyPr>
            <a:noAutofit/>
          </a:bodyPr>
          <a:lstStyle/>
          <a:p>
            <a:r>
              <a:rPr lang="es-ES" sz="2800" b="1" dirty="0" err="1" smtClean="0">
                <a:latin typeface="+mn-lt"/>
                <a:cs typeface="Times New Roman" pitchFamily="18" charset="0"/>
              </a:rPr>
              <a:t>Uncountable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+mn-lt"/>
                <a:cs typeface="Times New Roman" pitchFamily="18" charset="0"/>
              </a:rPr>
              <a:t>into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+mn-lt"/>
                <a:cs typeface="Times New Roman" pitchFamily="18" charset="0"/>
              </a:rPr>
              <a:t>Countable</a:t>
            </a:r>
            <a:endParaRPr lang="es-E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868094"/>
            <a:ext cx="5400600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have</a:t>
            </a:r>
            <a:r>
              <a:rPr lang="es-ES" sz="1800" dirty="0" smtClean="0"/>
              <a:t> </a:t>
            </a:r>
            <a:r>
              <a:rPr lang="es-ES" sz="1800" dirty="0" smtClean="0">
                <a:solidFill>
                  <a:srgbClr val="FF0000"/>
                </a:solidFill>
              </a:rPr>
              <a:t>a </a:t>
            </a:r>
            <a:r>
              <a:rPr lang="es-ES" sz="1800" dirty="0" err="1" smtClean="0">
                <a:solidFill>
                  <a:srgbClr val="FF0000"/>
                </a:solidFill>
              </a:rPr>
              <a:t>little</a:t>
            </a:r>
            <a:r>
              <a:rPr lang="es-ES" sz="1800" dirty="0" smtClean="0">
                <a:solidFill>
                  <a:srgbClr val="FF0000"/>
                </a:solidFill>
              </a:rPr>
              <a:t> </a:t>
            </a:r>
            <a:r>
              <a:rPr lang="es-ES" sz="1800" dirty="0" err="1" smtClean="0">
                <a:solidFill>
                  <a:srgbClr val="FF0000"/>
                </a:solidFill>
              </a:rPr>
              <a:t>flour</a:t>
            </a:r>
            <a:r>
              <a:rPr lang="es-ES" sz="1800" dirty="0" smtClean="0">
                <a:solidFill>
                  <a:srgbClr val="FF0000"/>
                </a:solidFill>
              </a:rPr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preparing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cake.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smtClean="0"/>
              <a:t>So </a:t>
            </a:r>
            <a:r>
              <a:rPr lang="es-ES" sz="1800" dirty="0" err="1" smtClean="0"/>
              <a:t>let’s</a:t>
            </a:r>
            <a:r>
              <a:rPr lang="es-ES" sz="1800" dirty="0" smtClean="0"/>
              <a:t> </a:t>
            </a:r>
            <a:r>
              <a:rPr lang="es-ES" sz="1800" dirty="0" err="1" smtClean="0"/>
              <a:t>buy</a:t>
            </a:r>
            <a:r>
              <a:rPr lang="es-ES" sz="1800" dirty="0" smtClean="0"/>
              <a:t> </a:t>
            </a:r>
            <a:r>
              <a:rPr lang="es-ES" sz="1800" dirty="0" smtClean="0">
                <a:solidFill>
                  <a:srgbClr val="FF0000"/>
                </a:solidFill>
              </a:rPr>
              <a:t>2 kilos of </a:t>
            </a:r>
            <a:r>
              <a:rPr lang="es-ES" sz="1800" dirty="0" err="1" smtClean="0">
                <a:solidFill>
                  <a:srgbClr val="FF0000"/>
                </a:solidFill>
              </a:rPr>
              <a:t>flour</a:t>
            </a:r>
            <a:r>
              <a:rPr lang="es-ES" sz="1800" dirty="0" smtClean="0">
                <a:solidFill>
                  <a:srgbClr val="FF0000"/>
                </a:solidFill>
              </a:rPr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have</a:t>
            </a:r>
            <a:r>
              <a:rPr lang="es-ES" sz="1800" dirty="0" smtClean="0"/>
              <a:t> </a:t>
            </a:r>
            <a:r>
              <a:rPr lang="es-ES" sz="1800" dirty="0" err="1" smtClean="0"/>
              <a:t>enough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/>
          </a:p>
          <a:p>
            <a:pPr>
              <a:buFont typeface="Wingdings" pitchFamily="2" charset="2"/>
              <a:buChar char="§"/>
            </a:pPr>
            <a:r>
              <a:rPr lang="es-ES" sz="1800" dirty="0" err="1" smtClean="0"/>
              <a:t>We</a:t>
            </a:r>
            <a:r>
              <a:rPr lang="es-ES" sz="1800" dirty="0" smtClean="0"/>
              <a:t> are </a:t>
            </a:r>
            <a:r>
              <a:rPr lang="es-ES" sz="1800" dirty="0" err="1" smtClean="0"/>
              <a:t>having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rgbClr val="FF0000"/>
                </a:solidFill>
              </a:rPr>
              <a:t>very</a:t>
            </a:r>
            <a:r>
              <a:rPr lang="es-ES" sz="1800" dirty="0">
                <a:solidFill>
                  <a:srgbClr val="FF0000"/>
                </a:solidFill>
              </a:rPr>
              <a:t> </a:t>
            </a:r>
            <a:r>
              <a:rPr lang="es-ES" sz="1800" dirty="0" err="1" smtClean="0">
                <a:solidFill>
                  <a:srgbClr val="FF0000"/>
                </a:solidFill>
              </a:rPr>
              <a:t>little</a:t>
            </a:r>
            <a:r>
              <a:rPr lang="es-ES" sz="1800" dirty="0" smtClean="0">
                <a:solidFill>
                  <a:srgbClr val="FF0000"/>
                </a:solidFill>
              </a:rPr>
              <a:t> chocolate </a:t>
            </a:r>
            <a:r>
              <a:rPr lang="es-ES" sz="1800" dirty="0" smtClean="0"/>
              <a:t>in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self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 smtClean="0"/>
              <a:t>Then</a:t>
            </a:r>
            <a:r>
              <a:rPr lang="es-ES" sz="1800" dirty="0" smtClean="0"/>
              <a:t>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need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buy</a:t>
            </a:r>
            <a:r>
              <a:rPr lang="es-ES" sz="1800" dirty="0" smtClean="0"/>
              <a:t> </a:t>
            </a:r>
            <a:r>
              <a:rPr lang="es-ES" sz="1800" dirty="0" smtClean="0">
                <a:solidFill>
                  <a:srgbClr val="FF0000"/>
                </a:solidFill>
              </a:rPr>
              <a:t>3 </a:t>
            </a:r>
            <a:r>
              <a:rPr lang="es-ES" sz="1800" dirty="0" err="1" smtClean="0">
                <a:solidFill>
                  <a:srgbClr val="FF0000"/>
                </a:solidFill>
              </a:rPr>
              <a:t>bars</a:t>
            </a:r>
            <a:r>
              <a:rPr lang="es-ES" sz="1800" dirty="0" smtClean="0">
                <a:solidFill>
                  <a:srgbClr val="FF0000"/>
                </a:solidFill>
              </a:rPr>
              <a:t> </a:t>
            </a:r>
            <a:r>
              <a:rPr lang="es-ES" sz="1800" dirty="0" smtClean="0"/>
              <a:t>so </a:t>
            </a:r>
            <a:r>
              <a:rPr lang="es-ES" sz="1800" dirty="0" err="1" smtClean="0"/>
              <a:t>that</a:t>
            </a:r>
            <a:r>
              <a:rPr lang="es-ES" sz="1800" dirty="0" smtClean="0"/>
              <a:t> </a:t>
            </a:r>
            <a:r>
              <a:rPr lang="es-ES" sz="1800" dirty="0" err="1" smtClean="0"/>
              <a:t>our</a:t>
            </a:r>
            <a:r>
              <a:rPr lang="es-ES" sz="1800" dirty="0" smtClean="0"/>
              <a:t> </a:t>
            </a:r>
            <a:r>
              <a:rPr lang="es-ES" sz="1800" dirty="0" err="1" smtClean="0"/>
              <a:t>guests</a:t>
            </a:r>
            <a:r>
              <a:rPr lang="es-ES" sz="1800" dirty="0" smtClean="0"/>
              <a:t> 	can try </a:t>
            </a:r>
            <a:r>
              <a:rPr lang="es-ES" sz="1800" dirty="0" err="1" smtClean="0"/>
              <a:t>some</a:t>
            </a:r>
            <a:endParaRPr lang="es-ES" sz="1800" dirty="0" smtClean="0"/>
          </a:p>
          <a:p>
            <a:pPr marL="0" indent="0">
              <a:buNone/>
            </a:pPr>
            <a:endParaRPr lang="es-ES" sz="1800" dirty="0" smtClean="0"/>
          </a:p>
          <a:p>
            <a:pPr>
              <a:buFont typeface="Wingdings" pitchFamily="2" charset="2"/>
              <a:buChar char="§"/>
            </a:pPr>
            <a:r>
              <a:rPr lang="es-ES" sz="1800" dirty="0" err="1" smtClean="0"/>
              <a:t>I’d</a:t>
            </a:r>
            <a:r>
              <a:rPr lang="es-ES" sz="1800" dirty="0" smtClean="0"/>
              <a:t> </a:t>
            </a:r>
            <a:r>
              <a:rPr lang="es-ES" sz="1800" dirty="0" err="1" smtClean="0"/>
              <a:t>like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eat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rgbClr val="FF0000"/>
                </a:solidFill>
              </a:rPr>
              <a:t>some</a:t>
            </a:r>
            <a:r>
              <a:rPr lang="es-ES" sz="1800" dirty="0" smtClean="0">
                <a:solidFill>
                  <a:srgbClr val="FF0000"/>
                </a:solidFill>
              </a:rPr>
              <a:t> gel-o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 smtClean="0"/>
              <a:t>There</a:t>
            </a:r>
            <a:r>
              <a:rPr lang="es-ES" sz="1800" dirty="0" smtClean="0"/>
              <a:t> are </a:t>
            </a:r>
            <a:r>
              <a:rPr lang="es-ES" sz="1800" dirty="0" err="1" smtClean="0">
                <a:solidFill>
                  <a:srgbClr val="FF0000"/>
                </a:solidFill>
              </a:rPr>
              <a:t>two</a:t>
            </a:r>
            <a:r>
              <a:rPr lang="es-ES" sz="1800" dirty="0" smtClean="0">
                <a:solidFill>
                  <a:srgbClr val="FF0000"/>
                </a:solidFill>
              </a:rPr>
              <a:t> cups of </a:t>
            </a:r>
            <a:r>
              <a:rPr lang="es-ES" sz="1800" dirty="0" err="1" smtClean="0">
                <a:solidFill>
                  <a:srgbClr val="FF0000"/>
                </a:solidFill>
              </a:rPr>
              <a:t>strawberry</a:t>
            </a:r>
            <a:r>
              <a:rPr lang="es-ES" sz="1800" dirty="0" smtClean="0">
                <a:solidFill>
                  <a:srgbClr val="FF0000"/>
                </a:solidFill>
              </a:rPr>
              <a:t> gel-o </a:t>
            </a:r>
            <a:r>
              <a:rPr lang="es-ES" sz="1800" dirty="0" err="1" smtClean="0"/>
              <a:t>there</a:t>
            </a:r>
            <a:r>
              <a:rPr lang="es-ES" sz="1800" dirty="0" smtClean="0"/>
              <a:t>, 	</a:t>
            </a:r>
            <a:r>
              <a:rPr lang="es-ES" sz="1800" dirty="0" err="1" smtClean="0"/>
              <a:t>you</a:t>
            </a:r>
            <a:r>
              <a:rPr lang="es-ES" sz="1800" dirty="0" smtClean="0"/>
              <a:t> can </a:t>
            </a:r>
            <a:r>
              <a:rPr lang="es-ES" sz="1800" dirty="0" err="1" smtClean="0"/>
              <a:t>get</a:t>
            </a:r>
            <a:r>
              <a:rPr lang="es-ES" sz="1800" dirty="0" smtClean="0"/>
              <a:t> </a:t>
            </a:r>
            <a:r>
              <a:rPr lang="es-ES" sz="1800" dirty="0" err="1" smtClean="0"/>
              <a:t>one</a:t>
            </a:r>
            <a:r>
              <a:rPr lang="es-ES" sz="1800" dirty="0" smtClean="0"/>
              <a:t>.</a:t>
            </a:r>
          </a:p>
        </p:txBody>
      </p:sp>
      <p:sp>
        <p:nvSpPr>
          <p:cNvPr id="5" name="AutoShape 2" descr="Resultado de imagen para machu picc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199348"/>
            <a:ext cx="15144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1692402"/>
            <a:ext cx="3121152" cy="17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2664296" cy="57606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+mn-lt"/>
                <a:cs typeface="Times New Roman" pitchFamily="18" charset="0"/>
              </a:rPr>
              <a:t>FOOD / FOODS</a:t>
            </a:r>
            <a:endParaRPr lang="es-E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536" y="960437"/>
            <a:ext cx="6271728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/>
              <a:t>Do </a:t>
            </a: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need</a:t>
            </a:r>
            <a:r>
              <a:rPr lang="es-ES" sz="1800" dirty="0" smtClean="0"/>
              <a:t> </a:t>
            </a:r>
            <a:r>
              <a:rPr lang="es-ES" sz="1800" dirty="0" err="1" smtClean="0"/>
              <a:t>any</a:t>
            </a:r>
            <a:r>
              <a:rPr lang="es-ES" sz="1800" dirty="0" smtClean="0"/>
              <a:t> bananas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dessert</a:t>
            </a:r>
            <a:r>
              <a:rPr lang="es-ES" sz="1800" dirty="0" smtClean="0"/>
              <a:t> </a:t>
            </a:r>
            <a:r>
              <a:rPr lang="es-ES" sz="1800" dirty="0" err="1" smtClean="0"/>
              <a:t>you</a:t>
            </a:r>
            <a:r>
              <a:rPr lang="es-ES" sz="1800" dirty="0" smtClean="0"/>
              <a:t> are </a:t>
            </a:r>
            <a:r>
              <a:rPr lang="es-ES" sz="1800" dirty="0" err="1" smtClean="0"/>
              <a:t>preparing</a:t>
            </a:r>
            <a:r>
              <a:rPr lang="es-ES" sz="1800" dirty="0" smtClean="0"/>
              <a:t>?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smtClean="0"/>
              <a:t>No, I </a:t>
            </a:r>
            <a:r>
              <a:rPr lang="es-ES" sz="1800" dirty="0" err="1" smtClean="0"/>
              <a:t>don’t</a:t>
            </a:r>
            <a:r>
              <a:rPr lang="es-ES" sz="1800" dirty="0" smtClean="0"/>
              <a:t> </a:t>
            </a:r>
            <a:r>
              <a:rPr lang="es-ES" sz="1800" dirty="0" err="1" smtClean="0"/>
              <a:t>need</a:t>
            </a:r>
            <a:r>
              <a:rPr lang="es-ES" sz="1800" dirty="0" smtClean="0"/>
              <a:t> bananas, I </a:t>
            </a:r>
            <a:r>
              <a:rPr lang="es-ES" sz="1800" dirty="0" err="1" smtClean="0"/>
              <a:t>would</a:t>
            </a:r>
            <a:r>
              <a:rPr lang="es-ES" sz="1800" dirty="0" smtClean="0"/>
              <a:t> </a:t>
            </a:r>
            <a:r>
              <a:rPr lang="es-ES" sz="1800" dirty="0" err="1" smtClean="0"/>
              <a:t>like</a:t>
            </a:r>
            <a:r>
              <a:rPr lang="es-ES" sz="1800" dirty="0" smtClean="0"/>
              <a:t> </a:t>
            </a:r>
            <a:r>
              <a:rPr lang="es-ES" sz="1800" dirty="0" err="1" smtClean="0"/>
              <a:t>some</a:t>
            </a:r>
            <a:r>
              <a:rPr lang="es-ES" sz="1800" dirty="0" smtClean="0"/>
              <a:t> </a:t>
            </a:r>
            <a:r>
              <a:rPr lang="es-ES" sz="1800" dirty="0" err="1" smtClean="0"/>
              <a:t>strawberries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/>
          </a:p>
          <a:p>
            <a:pPr>
              <a:buFont typeface="Wingdings" pitchFamily="2" charset="2"/>
              <a:buChar char="§"/>
            </a:pPr>
            <a:r>
              <a:rPr lang="es-ES" sz="1800" dirty="0" err="1" smtClean="0"/>
              <a:t>We</a:t>
            </a:r>
            <a:r>
              <a:rPr lang="es-ES" sz="1800" dirty="0" smtClean="0"/>
              <a:t> are </a:t>
            </a:r>
            <a:r>
              <a:rPr lang="es-ES" sz="1800" dirty="0" err="1" smtClean="0"/>
              <a:t>having</a:t>
            </a:r>
            <a:r>
              <a:rPr lang="es-ES" sz="1800" dirty="0" smtClean="0"/>
              <a:t> </a:t>
            </a:r>
            <a:r>
              <a:rPr lang="es-ES" sz="1800" dirty="0" err="1" smtClean="0"/>
              <a:t>some</a:t>
            </a:r>
            <a:r>
              <a:rPr lang="es-ES" sz="1800" dirty="0" smtClean="0"/>
              <a:t> </a:t>
            </a:r>
            <a:r>
              <a:rPr lang="es-ES" sz="1800" dirty="0" err="1" smtClean="0"/>
              <a:t>onion</a:t>
            </a:r>
            <a:r>
              <a:rPr lang="es-ES" sz="1800" dirty="0" smtClean="0"/>
              <a:t> </a:t>
            </a:r>
            <a:r>
              <a:rPr lang="es-ES" sz="1800" dirty="0" err="1" smtClean="0"/>
              <a:t>soup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dinner</a:t>
            </a:r>
            <a:r>
              <a:rPr lang="es-ES" sz="1800" dirty="0" smtClean="0"/>
              <a:t> </a:t>
            </a:r>
            <a:r>
              <a:rPr lang="es-ES" sz="1800" dirty="0" err="1" smtClean="0"/>
              <a:t>tonight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 smtClean="0"/>
              <a:t>Right</a:t>
            </a:r>
            <a:r>
              <a:rPr lang="es-ES" sz="1800" dirty="0" smtClean="0"/>
              <a:t>, </a:t>
            </a:r>
            <a:r>
              <a:rPr lang="es-ES" sz="1800" dirty="0" err="1" smtClean="0"/>
              <a:t>that</a:t>
            </a:r>
            <a:r>
              <a:rPr lang="es-ES" sz="1800" dirty="0" smtClean="0"/>
              <a:t> </a:t>
            </a:r>
            <a:r>
              <a:rPr lang="es-ES" sz="1800" dirty="0" err="1" smtClean="0"/>
              <a:t>seems</a:t>
            </a:r>
            <a:r>
              <a:rPr lang="es-ES" sz="1800" dirty="0" smtClean="0"/>
              <a:t> ok. </a:t>
            </a:r>
            <a:r>
              <a:rPr lang="es-ES" sz="1800" dirty="0" err="1" smtClean="0"/>
              <a:t>I’m</a:t>
            </a:r>
            <a:r>
              <a:rPr lang="es-ES" sz="1800" dirty="0" smtClean="0"/>
              <a:t> </a:t>
            </a:r>
            <a:r>
              <a:rPr lang="es-ES" sz="1800" dirty="0" err="1" smtClean="0"/>
              <a:t>going</a:t>
            </a:r>
            <a:r>
              <a:rPr lang="es-ES" sz="1800" dirty="0" smtClean="0"/>
              <a:t> to </a:t>
            </a:r>
            <a:r>
              <a:rPr lang="es-ES" sz="1800" dirty="0" err="1" smtClean="0"/>
              <a:t>buy</a:t>
            </a:r>
            <a:r>
              <a:rPr lang="es-ES" sz="1800" dirty="0" smtClean="0"/>
              <a:t> </a:t>
            </a:r>
            <a:r>
              <a:rPr lang="es-ES" sz="1800" dirty="0" err="1" smtClean="0"/>
              <a:t>some</a:t>
            </a:r>
            <a:r>
              <a:rPr lang="es-ES" sz="1800" dirty="0" smtClean="0"/>
              <a:t> </a:t>
            </a:r>
            <a:r>
              <a:rPr lang="es-ES" sz="1800" dirty="0" err="1" smtClean="0"/>
              <a:t>bagette</a:t>
            </a:r>
            <a:r>
              <a:rPr lang="es-ES" sz="1800" dirty="0" smtClean="0"/>
              <a:t> 	bread to </a:t>
            </a:r>
            <a:r>
              <a:rPr lang="es-ES" sz="1800" dirty="0" err="1" smtClean="0"/>
              <a:t>enjoy</a:t>
            </a:r>
            <a:r>
              <a:rPr lang="es-ES" sz="1800" dirty="0" smtClean="0"/>
              <a:t> </a:t>
            </a:r>
            <a:r>
              <a:rPr lang="es-ES" sz="1800" dirty="0" err="1" smtClean="0"/>
              <a:t>it</a:t>
            </a:r>
            <a:r>
              <a:rPr lang="es-ES" sz="1800" dirty="0" smtClean="0"/>
              <a:t> </a:t>
            </a:r>
            <a:r>
              <a:rPr lang="es-ES" sz="1800" dirty="0" err="1" smtClean="0"/>
              <a:t>better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 smtClean="0"/>
          </a:p>
          <a:p>
            <a:pPr>
              <a:buFont typeface="Wingdings" pitchFamily="2" charset="2"/>
              <a:buChar char="§"/>
            </a:pPr>
            <a:r>
              <a:rPr lang="es-ES" sz="1800" dirty="0" err="1" smtClean="0"/>
              <a:t>I’d</a:t>
            </a:r>
            <a:r>
              <a:rPr lang="es-ES" sz="1800" dirty="0" smtClean="0"/>
              <a:t> </a:t>
            </a:r>
            <a:r>
              <a:rPr lang="es-ES" sz="1800" dirty="0" err="1" smtClean="0"/>
              <a:t>like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eat</a:t>
            </a:r>
            <a:r>
              <a:rPr lang="es-ES" sz="1800" dirty="0" smtClean="0"/>
              <a:t> a </a:t>
            </a:r>
            <a:r>
              <a:rPr lang="es-ES" sz="1800" dirty="0" err="1" smtClean="0"/>
              <a:t>hamburger</a:t>
            </a:r>
            <a:r>
              <a:rPr lang="es-ES" sz="1800" dirty="0" smtClean="0"/>
              <a:t> and </a:t>
            </a:r>
            <a:r>
              <a:rPr lang="es-ES" sz="1800" dirty="0" err="1" smtClean="0"/>
              <a:t>drink</a:t>
            </a:r>
            <a:r>
              <a:rPr lang="es-ES" sz="1800" dirty="0" smtClean="0"/>
              <a:t> a </a:t>
            </a:r>
            <a:r>
              <a:rPr lang="es-ES" sz="1800" dirty="0" err="1" smtClean="0"/>
              <a:t>glass</a:t>
            </a:r>
            <a:r>
              <a:rPr lang="es-ES" sz="1800" dirty="0" smtClean="0"/>
              <a:t> of soda </a:t>
            </a:r>
            <a:r>
              <a:rPr lang="es-ES" sz="1800" dirty="0" err="1" smtClean="0"/>
              <a:t>because</a:t>
            </a:r>
            <a:r>
              <a:rPr lang="es-ES" sz="1800" dirty="0" smtClean="0"/>
              <a:t> </a:t>
            </a:r>
            <a:r>
              <a:rPr lang="es-ES" sz="1800" dirty="0" err="1" smtClean="0"/>
              <a:t>I’m</a:t>
            </a:r>
            <a:r>
              <a:rPr lang="es-ES" sz="1800" dirty="0" smtClean="0"/>
              <a:t> </a:t>
            </a:r>
            <a:r>
              <a:rPr lang="es-ES" sz="1800" dirty="0" err="1" smtClean="0"/>
              <a:t>hungry</a:t>
            </a:r>
            <a:r>
              <a:rPr lang="es-ES" sz="1800" dirty="0" smtClean="0"/>
              <a:t>.</a:t>
            </a:r>
          </a:p>
        </p:txBody>
      </p:sp>
      <p:sp>
        <p:nvSpPr>
          <p:cNvPr id="5" name="AutoShape 2" descr="Resultado de imagen para machu picc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32240" y="339502"/>
            <a:ext cx="2265040" cy="22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26642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>
                <a:latin typeface="+mn-lt"/>
              </a:rPr>
              <a:t>HOWEVER</a:t>
            </a:r>
            <a:endParaRPr lang="es-ES" sz="1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843558"/>
            <a:ext cx="5688632" cy="367240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2"/>
                </a:solidFill>
              </a:rPr>
              <a:t>I </a:t>
            </a:r>
            <a:r>
              <a:rPr lang="es-ES" sz="1800" dirty="0" err="1" smtClean="0">
                <a:solidFill>
                  <a:schemeClr val="tx2"/>
                </a:solidFill>
              </a:rPr>
              <a:t>like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err="1" smtClean="0">
                <a:solidFill>
                  <a:schemeClr val="tx2"/>
                </a:solidFill>
              </a:rPr>
              <a:t>the</a:t>
            </a:r>
            <a:r>
              <a:rPr lang="es-ES" sz="1800" dirty="0" smtClean="0">
                <a:solidFill>
                  <a:schemeClr val="tx2"/>
                </a:solidFill>
              </a:rPr>
              <a:t> bananas, can </a:t>
            </a:r>
            <a:r>
              <a:rPr lang="es-ES" sz="1800" dirty="0" err="1" smtClean="0">
                <a:solidFill>
                  <a:schemeClr val="tx2"/>
                </a:solidFill>
              </a:rPr>
              <a:t>you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err="1" smtClean="0">
                <a:solidFill>
                  <a:schemeClr val="tx2"/>
                </a:solidFill>
              </a:rPr>
              <a:t>buy</a:t>
            </a:r>
            <a:r>
              <a:rPr lang="es-ES" sz="1800" dirty="0" smtClean="0">
                <a:solidFill>
                  <a:schemeClr val="tx2"/>
                </a:solidFill>
              </a:rPr>
              <a:t> a kilo of bananas </a:t>
            </a:r>
            <a:r>
              <a:rPr lang="es-ES" sz="1800" dirty="0" err="1" smtClean="0">
                <a:solidFill>
                  <a:schemeClr val="tx2"/>
                </a:solidFill>
              </a:rPr>
              <a:t>for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err="1" smtClean="0">
                <a:solidFill>
                  <a:schemeClr val="tx2"/>
                </a:solidFill>
              </a:rPr>
              <a:t>tomorrow</a:t>
            </a:r>
            <a:r>
              <a:rPr lang="es-ES" sz="1800" dirty="0" smtClean="0">
                <a:solidFill>
                  <a:schemeClr val="tx2"/>
                </a:solidFill>
              </a:rPr>
              <a:t>?</a:t>
            </a:r>
          </a:p>
          <a:p>
            <a:pPr marL="0" lvl="0" indent="0">
              <a:buNone/>
            </a:pPr>
            <a:endParaRPr lang="es-ES" sz="1800" dirty="0" smtClean="0"/>
          </a:p>
          <a:p>
            <a:pPr lvl="0">
              <a:buFont typeface="Wingdings" pitchFamily="2" charset="2"/>
              <a:buChar char="§"/>
            </a:pP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My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daughter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doesn’t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drink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much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milk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she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just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drinks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couple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glasses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week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endParaRPr lang="es-ES" sz="1800" dirty="0" smtClean="0"/>
          </a:p>
          <a:p>
            <a:pPr marL="0" lvl="0" indent="0">
              <a:buNone/>
            </a:pPr>
            <a:endParaRPr lang="es-ES" sz="1800" dirty="0"/>
          </a:p>
          <a:p>
            <a:pPr marL="0" lvl="0" indent="0">
              <a:buNone/>
            </a:pPr>
            <a:endParaRPr lang="es-ES" sz="2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s-ES" sz="1700" dirty="0" err="1" smtClean="0">
                <a:solidFill>
                  <a:srgbClr val="C00000"/>
                </a:solidFill>
              </a:rPr>
              <a:t>We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need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to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recognize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the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countable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from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the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uncountable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nouns</a:t>
            </a:r>
            <a:r>
              <a:rPr lang="es-ES" sz="1700" dirty="0" smtClean="0">
                <a:solidFill>
                  <a:srgbClr val="C00000"/>
                </a:solidFill>
              </a:rPr>
              <a:t> and </a:t>
            </a:r>
            <a:r>
              <a:rPr lang="es-ES" sz="1700" dirty="0" err="1" smtClean="0">
                <a:solidFill>
                  <a:srgbClr val="C00000"/>
                </a:solidFill>
              </a:rPr>
              <a:t>how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to</a:t>
            </a:r>
            <a:r>
              <a:rPr lang="es-ES" sz="1700" dirty="0" smtClean="0">
                <a:solidFill>
                  <a:srgbClr val="C00000"/>
                </a:solidFill>
              </a:rPr>
              <a:t> use </a:t>
            </a:r>
            <a:r>
              <a:rPr lang="es-ES" sz="1700" dirty="0" err="1" smtClean="0">
                <a:solidFill>
                  <a:srgbClr val="C00000"/>
                </a:solidFill>
              </a:rPr>
              <a:t>them</a:t>
            </a:r>
            <a:endParaRPr lang="es-ES" sz="1700" dirty="0" smtClean="0">
              <a:solidFill>
                <a:srgbClr val="C000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3262043" y="2350368"/>
            <a:ext cx="1403648" cy="1080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Countable</a:t>
            </a:r>
            <a:endParaRPr lang="es-ES" sz="1200" dirty="0" smtClean="0"/>
          </a:p>
          <a:p>
            <a:pPr algn="ctr"/>
            <a:r>
              <a:rPr lang="es-ES" sz="1200" dirty="0" smtClean="0"/>
              <a:t>VS</a:t>
            </a:r>
          </a:p>
          <a:p>
            <a:pPr algn="ctr"/>
            <a:r>
              <a:rPr lang="es-ES" sz="1200" dirty="0" err="1" smtClean="0"/>
              <a:t>Uncountable</a:t>
            </a:r>
            <a:endParaRPr lang="es-ES" sz="1200" dirty="0" smtClean="0"/>
          </a:p>
          <a:p>
            <a:pPr algn="ctr"/>
            <a:r>
              <a:rPr lang="es-ES" sz="1200" dirty="0" err="1" smtClean="0"/>
              <a:t>Nouns</a:t>
            </a:r>
            <a:endParaRPr lang="es-ES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3478"/>
            <a:ext cx="2093218" cy="157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414"/>
            <a:ext cx="1584176" cy="13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12524"/>
            <a:ext cx="3367745" cy="64807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err="1" smtClean="0">
                <a:latin typeface="+mn-lt"/>
                <a:cs typeface="Aharoni" pitchFamily="2" charset="-79"/>
              </a:rPr>
              <a:t>Countable</a:t>
            </a:r>
            <a:r>
              <a:rPr lang="es-ES" sz="2800" b="1" dirty="0" smtClean="0">
                <a:latin typeface="+mn-lt"/>
                <a:cs typeface="Aharoni" pitchFamily="2" charset="-79"/>
              </a:rPr>
              <a:t> </a:t>
            </a:r>
            <a:r>
              <a:rPr lang="es-ES" sz="2800" b="1" dirty="0" err="1" smtClean="0">
                <a:latin typeface="+mn-lt"/>
                <a:cs typeface="Aharoni" pitchFamily="2" charset="-79"/>
              </a:rPr>
              <a:t>nouns</a:t>
            </a:r>
            <a:endParaRPr lang="es-ES" sz="2800" b="1" dirty="0">
              <a:latin typeface="+mn-lt"/>
              <a:cs typeface="Aharoni" pitchFamily="2" charset="-79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43608" y="987574"/>
            <a:ext cx="5390746" cy="3479528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There</a:t>
            </a:r>
            <a:r>
              <a:rPr lang="es-ES" sz="1800" dirty="0" smtClean="0"/>
              <a:t> are 3 </a:t>
            </a:r>
            <a:r>
              <a:rPr lang="es-ES" sz="1800" dirty="0" err="1" smtClean="0"/>
              <a:t>potatoes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table</a:t>
            </a:r>
            <a:r>
              <a:rPr lang="es-ES" sz="1800" dirty="0" smtClean="0"/>
              <a:t>, </a:t>
            </a:r>
            <a:r>
              <a:rPr lang="es-ES" sz="1800" dirty="0" err="1" smtClean="0"/>
              <a:t>you</a:t>
            </a:r>
            <a:r>
              <a:rPr lang="es-ES" sz="1800" dirty="0" smtClean="0"/>
              <a:t> can </a:t>
            </a:r>
            <a:r>
              <a:rPr lang="es-ES" sz="1800" dirty="0" err="1" smtClean="0"/>
              <a:t>boil</a:t>
            </a:r>
            <a:r>
              <a:rPr lang="es-ES" sz="1800" dirty="0" smtClean="0"/>
              <a:t> </a:t>
            </a:r>
            <a:r>
              <a:rPr lang="es-ES" sz="1800" dirty="0" err="1" smtClean="0"/>
              <a:t>them</a:t>
            </a:r>
            <a:r>
              <a:rPr lang="es-ES" sz="1800" dirty="0" smtClean="0"/>
              <a:t> and </a:t>
            </a:r>
            <a:r>
              <a:rPr lang="es-ES" sz="1800" dirty="0" err="1" smtClean="0"/>
              <a:t>smash</a:t>
            </a:r>
            <a:r>
              <a:rPr lang="es-ES" sz="1800" dirty="0" smtClean="0"/>
              <a:t> </a:t>
            </a:r>
            <a:r>
              <a:rPr lang="es-ES" sz="1800" dirty="0" err="1" smtClean="0"/>
              <a:t>them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lunch.</a:t>
            </a:r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r>
              <a:rPr lang="es-ES" sz="1800" dirty="0" err="1" smtClean="0"/>
              <a:t>How</a:t>
            </a:r>
            <a:r>
              <a:rPr lang="es-ES" sz="1800" dirty="0" smtClean="0"/>
              <a:t> </a:t>
            </a:r>
            <a:r>
              <a:rPr lang="es-ES" sz="1800" dirty="0" err="1" smtClean="0"/>
              <a:t>many</a:t>
            </a:r>
            <a:r>
              <a:rPr lang="es-ES" sz="1800" dirty="0" smtClean="0"/>
              <a:t> </a:t>
            </a:r>
            <a:r>
              <a:rPr lang="es-ES" sz="1800" dirty="0" err="1" smtClean="0"/>
              <a:t>carrots</a:t>
            </a:r>
            <a:r>
              <a:rPr lang="es-ES" sz="1800" dirty="0" smtClean="0"/>
              <a:t> do </a:t>
            </a: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need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jam</a:t>
            </a:r>
            <a:r>
              <a:rPr lang="es-ES" sz="1800" dirty="0" smtClean="0"/>
              <a:t>?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smtClean="0"/>
              <a:t>I </a:t>
            </a:r>
            <a:r>
              <a:rPr lang="es-ES" sz="1800" dirty="0" err="1" smtClean="0"/>
              <a:t>just</a:t>
            </a:r>
            <a:r>
              <a:rPr lang="es-ES" sz="1800" dirty="0" smtClean="0"/>
              <a:t> </a:t>
            </a:r>
            <a:r>
              <a:rPr lang="es-ES" sz="1800" dirty="0" err="1" smtClean="0"/>
              <a:t>need</a:t>
            </a:r>
            <a:r>
              <a:rPr lang="es-ES" sz="1800" dirty="0" smtClean="0"/>
              <a:t> </a:t>
            </a:r>
            <a:r>
              <a:rPr lang="es-ES" sz="1800" dirty="0" err="1" smtClean="0"/>
              <a:t>one</a:t>
            </a:r>
            <a:r>
              <a:rPr lang="es-ES" sz="1800" dirty="0" smtClean="0"/>
              <a:t> </a:t>
            </a:r>
            <a:r>
              <a:rPr lang="es-ES" sz="1800" dirty="0" err="1" smtClean="0"/>
              <a:t>carrot</a:t>
            </a:r>
            <a:r>
              <a:rPr lang="es-ES" sz="1800" dirty="0" smtClean="0"/>
              <a:t>,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rest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apples</a:t>
            </a:r>
            <a:r>
              <a:rPr lang="es-ES" sz="1800" dirty="0" smtClean="0"/>
              <a:t> and 	</a:t>
            </a:r>
            <a:r>
              <a:rPr lang="es-ES" sz="1800" dirty="0" err="1" smtClean="0"/>
              <a:t>pears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 smtClean="0"/>
              <a:t>	</a:t>
            </a:r>
            <a:endParaRPr lang="es-ES" sz="18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1763688" y="1851670"/>
            <a:ext cx="3816424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Those</a:t>
            </a:r>
            <a:r>
              <a:rPr lang="es-ES" sz="1600" dirty="0" smtClean="0"/>
              <a:t> are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nouns</a:t>
            </a:r>
            <a:r>
              <a:rPr lang="es-ES" sz="1600" dirty="0" smtClean="0"/>
              <a:t> </a:t>
            </a:r>
            <a:r>
              <a:rPr lang="es-ES" sz="1600" dirty="0" err="1" smtClean="0"/>
              <a:t>we</a:t>
            </a:r>
            <a:r>
              <a:rPr lang="es-ES" sz="1600" dirty="0" smtClean="0"/>
              <a:t> can </a:t>
            </a:r>
            <a:r>
              <a:rPr lang="es-ES" sz="1600" dirty="0" err="1" smtClean="0"/>
              <a:t>count</a:t>
            </a:r>
            <a:r>
              <a:rPr lang="es-ES" sz="1600" dirty="0" smtClean="0"/>
              <a:t>, </a:t>
            </a:r>
            <a:r>
              <a:rPr lang="es-ES" sz="1600" dirty="0" err="1" smtClean="0"/>
              <a:t>from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number</a:t>
            </a:r>
            <a:r>
              <a:rPr lang="es-ES" sz="1600" dirty="0" smtClean="0"/>
              <a:t> 1 </a:t>
            </a:r>
            <a:r>
              <a:rPr lang="es-ES" sz="1600" dirty="0" err="1" smtClean="0"/>
              <a:t>until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infinite</a:t>
            </a:r>
            <a:endParaRPr lang="es-E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138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12524"/>
            <a:ext cx="3367745" cy="64807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err="1" smtClean="0">
                <a:latin typeface="+mn-lt"/>
                <a:cs typeface="Aharoni" pitchFamily="2" charset="-79"/>
              </a:rPr>
              <a:t>Uncountable</a:t>
            </a:r>
            <a:r>
              <a:rPr lang="es-ES" sz="2800" b="1" dirty="0" smtClean="0">
                <a:latin typeface="+mn-lt"/>
                <a:cs typeface="Aharoni" pitchFamily="2" charset="-79"/>
              </a:rPr>
              <a:t> </a:t>
            </a:r>
            <a:r>
              <a:rPr lang="es-ES" sz="2800" b="1" dirty="0" err="1" smtClean="0">
                <a:latin typeface="+mn-lt"/>
                <a:cs typeface="Aharoni" pitchFamily="2" charset="-79"/>
              </a:rPr>
              <a:t>nouns</a:t>
            </a:r>
            <a:endParaRPr lang="es-ES" sz="2800" b="1" dirty="0">
              <a:latin typeface="+mn-lt"/>
              <a:cs typeface="Aharoni" pitchFamily="2" charset="-79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43608" y="1203598"/>
            <a:ext cx="5390746" cy="3479528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We</a:t>
            </a:r>
            <a:r>
              <a:rPr lang="es-ES" sz="1800" dirty="0" smtClean="0"/>
              <a:t> are </a:t>
            </a:r>
            <a:r>
              <a:rPr lang="es-ES" sz="1800" dirty="0" err="1" smtClean="0"/>
              <a:t>drinking</a:t>
            </a:r>
            <a:r>
              <a:rPr lang="es-ES" sz="1800" dirty="0" smtClean="0"/>
              <a:t> tea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lemon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our</a:t>
            </a:r>
            <a:r>
              <a:rPr lang="es-ES" sz="1800" dirty="0" smtClean="0"/>
              <a:t> </a:t>
            </a:r>
            <a:r>
              <a:rPr lang="es-ES" sz="1800" dirty="0" err="1" smtClean="0"/>
              <a:t>cold</a:t>
            </a:r>
            <a:r>
              <a:rPr lang="es-ES" sz="1800" dirty="0" smtClean="0"/>
              <a:t>.</a:t>
            </a:r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there</a:t>
            </a:r>
            <a:r>
              <a:rPr lang="es-ES" sz="1800" dirty="0" smtClean="0"/>
              <a:t> </a:t>
            </a:r>
            <a:r>
              <a:rPr lang="es-ES" sz="1800" dirty="0" err="1" smtClean="0"/>
              <a:t>any</a:t>
            </a:r>
            <a:r>
              <a:rPr lang="es-ES" sz="1800" dirty="0" smtClean="0"/>
              <a:t> </a:t>
            </a:r>
            <a:r>
              <a:rPr lang="es-ES" sz="1800" dirty="0" err="1" smtClean="0"/>
              <a:t>juice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tomorrow’s</a:t>
            </a:r>
            <a:r>
              <a:rPr lang="es-ES" sz="1800" dirty="0" smtClean="0"/>
              <a:t> </a:t>
            </a:r>
            <a:r>
              <a:rPr lang="es-ES" sz="1800" dirty="0" err="1" smtClean="0"/>
              <a:t>breakfast</a:t>
            </a:r>
            <a:r>
              <a:rPr lang="es-ES" sz="1800" dirty="0" smtClean="0"/>
              <a:t>?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smtClean="0"/>
              <a:t>Of </a:t>
            </a:r>
            <a:r>
              <a:rPr lang="es-ES" sz="1800" dirty="0" err="1" smtClean="0"/>
              <a:t>course</a:t>
            </a:r>
            <a:r>
              <a:rPr lang="es-ES" sz="1800" dirty="0" smtClean="0"/>
              <a:t>,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have</a:t>
            </a:r>
            <a:r>
              <a:rPr lang="es-ES" sz="1800" dirty="0" smtClean="0"/>
              <a:t> </a:t>
            </a:r>
            <a:r>
              <a:rPr lang="es-ES" sz="1800" dirty="0" err="1" smtClean="0"/>
              <a:t>orange</a:t>
            </a:r>
            <a:r>
              <a:rPr lang="es-ES" sz="1800" dirty="0" smtClean="0"/>
              <a:t> </a:t>
            </a:r>
            <a:r>
              <a:rPr lang="es-ES" sz="1800" dirty="0" err="1" smtClean="0"/>
              <a:t>juice</a:t>
            </a:r>
            <a:r>
              <a:rPr lang="es-ES" sz="1800" dirty="0" smtClean="0"/>
              <a:t> and papaya 	</a:t>
            </a:r>
            <a:r>
              <a:rPr lang="es-ES" sz="1800" dirty="0" err="1" smtClean="0"/>
              <a:t>juice</a:t>
            </a:r>
            <a:r>
              <a:rPr lang="es-ES" sz="1800" dirty="0" smtClean="0"/>
              <a:t>. </a:t>
            </a:r>
            <a:r>
              <a:rPr lang="es-ES" sz="1800" dirty="0" err="1" smtClean="0"/>
              <a:t>Which</a:t>
            </a:r>
            <a:r>
              <a:rPr lang="es-ES" sz="1800" dirty="0" smtClean="0"/>
              <a:t> </a:t>
            </a:r>
            <a:r>
              <a:rPr lang="es-ES" sz="1800" dirty="0" err="1" smtClean="0"/>
              <a:t>one</a:t>
            </a:r>
            <a:r>
              <a:rPr lang="es-ES" sz="1800" dirty="0" smtClean="0"/>
              <a:t> do </a:t>
            </a: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like</a:t>
            </a:r>
            <a:r>
              <a:rPr lang="es-ES" sz="1800" dirty="0" smtClean="0"/>
              <a:t> more?</a:t>
            </a:r>
          </a:p>
          <a:p>
            <a:pPr marL="0" indent="0">
              <a:buNone/>
            </a:pPr>
            <a:r>
              <a:rPr lang="es-ES" sz="1800" dirty="0" smtClean="0"/>
              <a:t>	</a:t>
            </a:r>
            <a:endParaRPr lang="es-ES" sz="18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1691680" y="1876633"/>
            <a:ext cx="3816424" cy="8557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prstClr val="white"/>
                </a:solidFill>
              </a:rPr>
              <a:t>Those</a:t>
            </a:r>
            <a:r>
              <a:rPr lang="es-ES" sz="1600" dirty="0" smtClean="0">
                <a:solidFill>
                  <a:prstClr val="white"/>
                </a:solidFill>
              </a:rPr>
              <a:t> are </a:t>
            </a:r>
            <a:r>
              <a:rPr lang="es-ES" sz="1600" dirty="0" err="1" smtClean="0">
                <a:solidFill>
                  <a:prstClr val="white"/>
                </a:solidFill>
              </a:rPr>
              <a:t>the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nouns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we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cannot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count</a:t>
            </a:r>
            <a:r>
              <a:rPr lang="es-ES" sz="1600" dirty="0" smtClean="0">
                <a:solidFill>
                  <a:prstClr val="white"/>
                </a:solidFill>
              </a:rPr>
              <a:t>, </a:t>
            </a:r>
            <a:r>
              <a:rPr lang="es-ES" sz="1600" dirty="0" err="1" smtClean="0">
                <a:solidFill>
                  <a:prstClr val="white"/>
                </a:solidFill>
              </a:rPr>
              <a:t>not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even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with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the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number</a:t>
            </a:r>
            <a:r>
              <a:rPr lang="es-ES" sz="1600" dirty="0" smtClean="0">
                <a:solidFill>
                  <a:prstClr val="white"/>
                </a:solidFill>
              </a:rPr>
              <a:t> 1.</a:t>
            </a:r>
          </a:p>
          <a:p>
            <a:pPr algn="ctr"/>
            <a:r>
              <a:rPr lang="es-ES" sz="1600" dirty="0" err="1" smtClean="0">
                <a:solidFill>
                  <a:prstClr val="white"/>
                </a:solidFill>
              </a:rPr>
              <a:t>They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only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exist</a:t>
            </a:r>
            <a:r>
              <a:rPr lang="es-ES" sz="1600" dirty="0" smtClean="0">
                <a:solidFill>
                  <a:prstClr val="white"/>
                </a:solidFill>
              </a:rPr>
              <a:t> in </a:t>
            </a:r>
            <a:r>
              <a:rPr lang="es-ES" sz="1600" dirty="0" err="1" smtClean="0">
                <a:solidFill>
                  <a:prstClr val="white"/>
                </a:solidFill>
              </a:rPr>
              <a:t>the</a:t>
            </a:r>
            <a:r>
              <a:rPr lang="es-ES" sz="1600" dirty="0" smtClean="0">
                <a:solidFill>
                  <a:prstClr val="white"/>
                </a:solidFill>
              </a:rPr>
              <a:t> singular </a:t>
            </a:r>
            <a:r>
              <a:rPr lang="es-ES" sz="1600" dirty="0" err="1" smtClean="0">
                <a:solidFill>
                  <a:prstClr val="white"/>
                </a:solidFill>
              </a:rPr>
              <a:t>form</a:t>
            </a:r>
            <a:endParaRPr lang="es-ES" sz="1600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1927101" cy="1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10" y="1707654"/>
            <a:ext cx="2183269" cy="14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029333"/>
            <a:ext cx="5400600" cy="31986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latin typeface="+mj-lt"/>
                <a:cs typeface="Times New Roman" pitchFamily="18" charset="0"/>
              </a:rPr>
              <a:t>There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are </a:t>
            </a:r>
            <a:r>
              <a:rPr lang="es-ES" sz="1800" u="sng" dirty="0" err="1" smtClean="0">
                <a:latin typeface="+mj-lt"/>
                <a:cs typeface="Times New Roman" pitchFamily="18" charset="0"/>
              </a:rPr>
              <a:t>some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u="sng" dirty="0" err="1" smtClean="0">
                <a:latin typeface="+mj-lt"/>
                <a:cs typeface="Times New Roman" pitchFamily="18" charset="0"/>
              </a:rPr>
              <a:t>onions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on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the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fridge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for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the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omelette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,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but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there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are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only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a </a:t>
            </a:r>
            <a:r>
              <a:rPr lang="es-ES" sz="1800" u="sng" dirty="0" err="1" smtClean="0">
                <a:latin typeface="+mj-lt"/>
                <a:cs typeface="Times New Roman" pitchFamily="18" charset="0"/>
              </a:rPr>
              <a:t>few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u="sng" dirty="0" err="1" smtClean="0">
                <a:latin typeface="+mj-lt"/>
                <a:cs typeface="Times New Roman" pitchFamily="18" charset="0"/>
              </a:rPr>
              <a:t>tomatoes</a:t>
            </a:r>
            <a:r>
              <a:rPr lang="es-ES" sz="1800" dirty="0" smtClean="0">
                <a:latin typeface="+mj-lt"/>
                <a:cs typeface="Times New Roman" pitchFamily="18" charset="0"/>
              </a:rPr>
              <a:t>,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could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you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go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to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the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grocery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store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for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some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more?</a:t>
            </a:r>
          </a:p>
          <a:p>
            <a:pPr marL="0" indent="0">
              <a:buNone/>
            </a:pPr>
            <a:r>
              <a:rPr lang="es-ES" sz="1800" dirty="0">
                <a:latin typeface="+mj-lt"/>
                <a:cs typeface="Times New Roman" pitchFamily="18" charset="0"/>
              </a:rPr>
              <a:t>	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Sure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, I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think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3 </a:t>
            </a:r>
            <a:r>
              <a:rPr lang="es-ES" sz="1800" u="sng" dirty="0" err="1" smtClean="0">
                <a:latin typeface="+mj-lt"/>
                <a:cs typeface="Times New Roman" pitchFamily="18" charset="0"/>
              </a:rPr>
              <a:t>tomatoes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smtClean="0">
                <a:latin typeface="+mj-lt"/>
                <a:cs typeface="Times New Roman" pitchFamily="18" charset="0"/>
              </a:rPr>
              <a:t>are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enough</a:t>
            </a:r>
            <a:r>
              <a:rPr lang="es-ES" sz="1800" dirty="0" smtClean="0">
                <a:latin typeface="+mj-lt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s-ES" sz="18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latin typeface="+mj-lt"/>
                <a:cs typeface="Times New Roman" pitchFamily="18" charset="0"/>
              </a:rPr>
              <a:t>My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father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would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like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to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drink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u="sng" dirty="0" err="1" smtClean="0">
                <a:latin typeface="+mj-lt"/>
                <a:cs typeface="Times New Roman" pitchFamily="18" charset="0"/>
              </a:rPr>
              <a:t>some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u="sng" dirty="0" err="1" smtClean="0">
                <a:latin typeface="+mj-lt"/>
                <a:cs typeface="Times New Roman" pitchFamily="18" charset="0"/>
              </a:rPr>
              <a:t>coffee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after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lunch,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but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his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doctor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forbid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it</a:t>
            </a:r>
            <a:r>
              <a:rPr lang="es-ES" sz="1800" dirty="0" smtClean="0">
                <a:latin typeface="+mj-lt"/>
                <a:cs typeface="Times New Roman" pitchFamily="18" charset="0"/>
              </a:rPr>
              <a:t>. I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guess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he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is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going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to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drink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a </a:t>
            </a:r>
            <a:r>
              <a:rPr lang="es-ES" sz="1800" u="sng" dirty="0" err="1" smtClean="0">
                <a:latin typeface="+mj-lt"/>
                <a:cs typeface="Times New Roman" pitchFamily="18" charset="0"/>
              </a:rPr>
              <a:t>little</a:t>
            </a:r>
            <a:r>
              <a:rPr lang="es-ES" sz="1800" u="sng" dirty="0" smtClean="0">
                <a:latin typeface="+mj-lt"/>
                <a:cs typeface="Times New Roman" pitchFamily="18" charset="0"/>
              </a:rPr>
              <a:t> herbal tea</a:t>
            </a:r>
            <a:r>
              <a:rPr lang="es-ES" sz="1800" dirty="0" smtClean="0">
                <a:latin typeface="+mj-lt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+mj-lt"/>
                <a:cs typeface="Times New Roman" pitchFamily="18" charset="0"/>
              </a:rPr>
              <a:t>instead</a:t>
            </a:r>
            <a:r>
              <a:rPr lang="es-ES" sz="18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411510"/>
            <a:ext cx="374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QUANTITY ADVERBS</a:t>
            </a:r>
            <a:endParaRPr lang="es-ES" sz="2800" dirty="0" smtClean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6372200" y="195486"/>
            <a:ext cx="2592288" cy="1080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If</a:t>
            </a:r>
            <a:r>
              <a:rPr lang="es-ES" sz="1200" dirty="0" smtClean="0"/>
              <a:t> </a:t>
            </a:r>
            <a:r>
              <a:rPr lang="es-ES" sz="1200" dirty="0" err="1" smtClean="0"/>
              <a:t>there</a:t>
            </a:r>
            <a:r>
              <a:rPr lang="es-ES" sz="1200" dirty="0" smtClean="0"/>
              <a:t> </a:t>
            </a:r>
            <a:r>
              <a:rPr lang="es-ES" sz="1200" dirty="0" err="1" smtClean="0"/>
              <a:t>is</a:t>
            </a:r>
            <a:r>
              <a:rPr lang="es-ES" sz="1200" dirty="0" smtClean="0"/>
              <a:t> no </a:t>
            </a:r>
            <a:r>
              <a:rPr lang="es-ES" sz="1200" dirty="0" err="1" smtClean="0"/>
              <a:t>specific</a:t>
            </a:r>
            <a:r>
              <a:rPr lang="es-ES" sz="1200" dirty="0" smtClean="0"/>
              <a:t> </a:t>
            </a:r>
            <a:r>
              <a:rPr lang="es-ES" sz="1200" dirty="0" err="1" smtClean="0"/>
              <a:t>quantity</a:t>
            </a:r>
            <a:r>
              <a:rPr lang="es-ES" sz="1200" dirty="0" smtClean="0"/>
              <a:t>, </a:t>
            </a:r>
            <a:r>
              <a:rPr lang="es-ES" sz="1200" dirty="0" err="1" smtClean="0"/>
              <a:t>we</a:t>
            </a:r>
            <a:r>
              <a:rPr lang="es-ES" sz="1200" dirty="0" smtClean="0"/>
              <a:t> can use </a:t>
            </a:r>
            <a:r>
              <a:rPr lang="es-ES" sz="1200" dirty="0" err="1" smtClean="0"/>
              <a:t>some</a:t>
            </a:r>
            <a:r>
              <a:rPr lang="es-ES" sz="1200" dirty="0" smtClean="0"/>
              <a:t> </a:t>
            </a:r>
            <a:r>
              <a:rPr lang="es-ES" sz="1200" dirty="0" err="1" smtClean="0"/>
              <a:t>adverbs</a:t>
            </a:r>
            <a:endParaRPr lang="es-ES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482119"/>
            <a:ext cx="2241520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48245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>
                <a:latin typeface="+mn-lt"/>
              </a:rPr>
              <a:t>ADVERBS FOR COUNTABLE NOUNS</a:t>
            </a:r>
            <a:endParaRPr lang="es-ES" sz="1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843558"/>
            <a:ext cx="5688632" cy="367240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bought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some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potatoes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smtClean="0"/>
              <a:t>to </a:t>
            </a:r>
            <a:r>
              <a:rPr lang="es-ES" sz="1800" dirty="0" err="1" smtClean="0"/>
              <a:t>fry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our</a:t>
            </a:r>
            <a:r>
              <a:rPr lang="es-ES" sz="1800" dirty="0" smtClean="0"/>
              <a:t> </a:t>
            </a:r>
            <a:r>
              <a:rPr lang="es-ES" sz="1800" dirty="0" err="1" smtClean="0"/>
              <a:t>burgers</a:t>
            </a:r>
            <a:r>
              <a:rPr lang="es-ES" sz="1800" dirty="0" smtClean="0"/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s-ES" sz="1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800" dirty="0" err="1" smtClean="0"/>
              <a:t>There</a:t>
            </a:r>
            <a:r>
              <a:rPr lang="es-ES" sz="1800" dirty="0" smtClean="0"/>
              <a:t> are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many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cupcakes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/>
              <a:t>over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shelf</a:t>
            </a:r>
            <a:r>
              <a:rPr lang="es-ES" sz="1800" dirty="0" smtClean="0"/>
              <a:t>, </a:t>
            </a:r>
            <a:r>
              <a:rPr lang="es-ES" sz="1800" dirty="0" err="1" smtClean="0"/>
              <a:t>you</a:t>
            </a:r>
            <a:r>
              <a:rPr lang="es-ES" sz="1800" dirty="0" smtClean="0"/>
              <a:t> can </a:t>
            </a:r>
            <a:r>
              <a:rPr lang="es-ES" sz="1800" dirty="0" err="1" smtClean="0"/>
              <a:t>take</a:t>
            </a:r>
            <a:r>
              <a:rPr lang="es-ES" sz="1800" dirty="0" smtClean="0"/>
              <a:t> as </a:t>
            </a:r>
            <a:r>
              <a:rPr lang="es-ES" sz="1800" dirty="0" err="1" smtClean="0"/>
              <a:t>many</a:t>
            </a:r>
            <a:r>
              <a:rPr lang="es-ES" sz="1800" dirty="0" smtClean="0"/>
              <a:t> as </a:t>
            </a: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want</a:t>
            </a:r>
            <a:r>
              <a:rPr lang="es-ES" sz="1800" dirty="0" smtClean="0"/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s-ES" sz="1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800" dirty="0" err="1" smtClean="0"/>
              <a:t>We</a:t>
            </a:r>
            <a:r>
              <a:rPr lang="es-ES" sz="1800" dirty="0" smtClean="0"/>
              <a:t> do </a:t>
            </a:r>
            <a:r>
              <a:rPr lang="es-ES" sz="1800" dirty="0" err="1" smtClean="0"/>
              <a:t>not</a:t>
            </a:r>
            <a:r>
              <a:rPr lang="es-ES" sz="1800" dirty="0" smtClean="0"/>
              <a:t> </a:t>
            </a:r>
            <a:r>
              <a:rPr lang="es-ES" sz="1800" dirty="0" err="1" smtClean="0"/>
              <a:t>have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any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apples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children</a:t>
            </a:r>
            <a:r>
              <a:rPr lang="es-ES" sz="1800" dirty="0" smtClean="0"/>
              <a:t>, </a:t>
            </a:r>
            <a:r>
              <a:rPr lang="es-ES" sz="1800" dirty="0" err="1" smtClean="0"/>
              <a:t>let’s</a:t>
            </a:r>
            <a:r>
              <a:rPr lang="es-ES" sz="1800" dirty="0" smtClean="0"/>
              <a:t> </a:t>
            </a:r>
            <a:r>
              <a:rPr lang="es-ES" sz="1800" dirty="0" err="1" smtClean="0"/>
              <a:t>buy</a:t>
            </a:r>
            <a:r>
              <a:rPr lang="es-ES" sz="1800" dirty="0" smtClean="0"/>
              <a:t> </a:t>
            </a:r>
            <a:r>
              <a:rPr lang="es-ES" sz="1800" dirty="0" err="1" smtClean="0"/>
              <a:t>some</a:t>
            </a:r>
            <a:r>
              <a:rPr lang="es-ES" sz="1800" dirty="0" smtClean="0"/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s-ES" sz="1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800" dirty="0" err="1" smtClean="0"/>
              <a:t>There</a:t>
            </a:r>
            <a:r>
              <a:rPr lang="es-ES" sz="1800" dirty="0" smtClean="0"/>
              <a:t> are 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few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few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meals</a:t>
            </a:r>
            <a:r>
              <a:rPr lang="es-ES" sz="1800" dirty="0" smtClean="0"/>
              <a:t> I can </a:t>
            </a:r>
            <a:r>
              <a:rPr lang="es-ES" sz="1800" dirty="0" err="1" smtClean="0"/>
              <a:t>eat</a:t>
            </a:r>
            <a:r>
              <a:rPr lang="es-ES" sz="1800" dirty="0" smtClean="0"/>
              <a:t> </a:t>
            </a:r>
            <a:r>
              <a:rPr lang="es-ES" sz="1800" dirty="0" err="1" smtClean="0"/>
              <a:t>now</a:t>
            </a:r>
            <a:r>
              <a:rPr lang="es-ES" sz="1800" dirty="0" smtClean="0"/>
              <a:t> </a:t>
            </a:r>
            <a:r>
              <a:rPr lang="es-ES" sz="1800" dirty="0" err="1" smtClean="0"/>
              <a:t>that</a:t>
            </a:r>
            <a:r>
              <a:rPr lang="es-ES" sz="1800" dirty="0" smtClean="0"/>
              <a:t> I am </a:t>
            </a:r>
            <a:r>
              <a:rPr lang="es-ES" sz="1800" dirty="0" err="1" smtClean="0"/>
              <a:t>sick</a:t>
            </a:r>
            <a:r>
              <a:rPr lang="es-ES" sz="1800" dirty="0" smtClean="0"/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s-ES" sz="1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</a:rPr>
              <a:t>Fewer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 vegetables </a:t>
            </a:r>
            <a:r>
              <a:rPr lang="es-ES" sz="1800" dirty="0" smtClean="0"/>
              <a:t>are </a:t>
            </a:r>
            <a:r>
              <a:rPr lang="es-ES" sz="1800" dirty="0" err="1" smtClean="0"/>
              <a:t>suitable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that</a:t>
            </a:r>
            <a:r>
              <a:rPr lang="es-ES" sz="1800" dirty="0" smtClean="0"/>
              <a:t> </a:t>
            </a:r>
            <a:r>
              <a:rPr lang="es-ES" sz="1800" dirty="0" err="1" smtClean="0"/>
              <a:t>dish</a:t>
            </a:r>
            <a:r>
              <a:rPr lang="es-ES" sz="1800" dirty="0" smtClean="0"/>
              <a:t>.</a:t>
            </a:r>
            <a:endParaRPr lang="es-ES" sz="1800" dirty="0"/>
          </a:p>
          <a:p>
            <a:pPr lvl="0">
              <a:buFont typeface="Wingdings" panose="05000000000000000000" pitchFamily="2" charset="2"/>
              <a:buChar char="§"/>
            </a:pPr>
            <a:endParaRPr lang="es-ES" sz="1800" dirty="0"/>
          </a:p>
          <a:p>
            <a:pPr lvl="0">
              <a:buFont typeface="Wingdings" panose="05000000000000000000" pitchFamily="2" charset="2"/>
              <a:buChar char="§"/>
            </a:pPr>
            <a:endParaRPr lang="es-ES" sz="1800" dirty="0" smtClean="0"/>
          </a:p>
        </p:txBody>
      </p:sp>
      <p:sp>
        <p:nvSpPr>
          <p:cNvPr id="5" name="4 Elipse"/>
          <p:cNvSpPr/>
          <p:nvPr/>
        </p:nvSpPr>
        <p:spPr>
          <a:xfrm>
            <a:off x="-36512" y="1923678"/>
            <a:ext cx="1440160" cy="15121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SOME FOR AFFIRMATIVE.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dirty="0" smtClean="0">
                <a:solidFill>
                  <a:prstClr val="white"/>
                </a:solidFill>
                <a:latin typeface="Calibri"/>
              </a:rPr>
              <a:t>ANY FOR NEGATIVE AND QUESTIONS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20340"/>
            <a:ext cx="2142994" cy="12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5400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>
                <a:latin typeface="+mn-lt"/>
              </a:rPr>
              <a:t>ADVERBS FOR UNCOUNTABLE NOUNS</a:t>
            </a:r>
            <a:endParaRPr lang="es-ES" sz="1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987574"/>
            <a:ext cx="5688632" cy="367240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s-ES" sz="1700" dirty="0" err="1" smtClean="0"/>
              <a:t>There</a:t>
            </a:r>
            <a:r>
              <a:rPr lang="es-ES" sz="1700" dirty="0" smtClean="0"/>
              <a:t> </a:t>
            </a:r>
            <a:r>
              <a:rPr lang="es-ES" sz="1700" dirty="0" err="1" smtClean="0"/>
              <a:t>is</a:t>
            </a:r>
            <a:r>
              <a:rPr lang="es-ES" sz="1700" dirty="0" smtClean="0"/>
              <a:t> </a:t>
            </a:r>
            <a:r>
              <a:rPr lang="es-ES" sz="1700" dirty="0" err="1" smtClean="0"/>
              <a:t>some</a:t>
            </a:r>
            <a:r>
              <a:rPr lang="es-ES" sz="1700" dirty="0" smtClean="0"/>
              <a:t> </a:t>
            </a:r>
            <a:r>
              <a:rPr lang="es-ES" sz="1700" dirty="0" err="1" smtClean="0"/>
              <a:t>butter</a:t>
            </a:r>
            <a:r>
              <a:rPr lang="es-ES" sz="1700" dirty="0" smtClean="0"/>
              <a:t> </a:t>
            </a:r>
            <a:r>
              <a:rPr lang="es-ES" sz="1700" dirty="0" err="1" smtClean="0"/>
              <a:t>you</a:t>
            </a:r>
            <a:r>
              <a:rPr lang="es-ES" sz="1700" dirty="0" smtClean="0"/>
              <a:t> can spread </a:t>
            </a:r>
            <a:r>
              <a:rPr lang="es-ES" sz="1700" dirty="0" err="1" smtClean="0"/>
              <a:t>on</a:t>
            </a:r>
            <a:r>
              <a:rPr lang="es-ES" sz="1700" dirty="0" smtClean="0"/>
              <a:t> </a:t>
            </a:r>
            <a:r>
              <a:rPr lang="es-ES" sz="1700" dirty="0" err="1" smtClean="0"/>
              <a:t>your</a:t>
            </a:r>
            <a:r>
              <a:rPr lang="es-ES" sz="1700" dirty="0" smtClean="0"/>
              <a:t> bread.</a:t>
            </a:r>
          </a:p>
          <a:p>
            <a:pPr lvl="0">
              <a:buFont typeface="Wingdings" pitchFamily="2" charset="2"/>
              <a:buChar char="§"/>
            </a:pPr>
            <a:endParaRPr lang="es-ES" sz="1700" dirty="0"/>
          </a:p>
          <a:p>
            <a:pPr lvl="0">
              <a:buFont typeface="Wingdings" pitchFamily="2" charset="2"/>
              <a:buChar char="§"/>
            </a:pPr>
            <a:r>
              <a:rPr lang="es-ES" sz="1700" dirty="0" smtClean="0"/>
              <a:t>I </a:t>
            </a:r>
            <a:r>
              <a:rPr lang="es-ES" sz="1700" dirty="0" err="1" smtClean="0"/>
              <a:t>can’t</a:t>
            </a:r>
            <a:r>
              <a:rPr lang="es-ES" sz="1700" dirty="0" smtClean="0"/>
              <a:t> </a:t>
            </a:r>
            <a:r>
              <a:rPr lang="es-ES" sz="1700" dirty="0" err="1" smtClean="0"/>
              <a:t>find</a:t>
            </a:r>
            <a:r>
              <a:rPr lang="es-ES" sz="1700" dirty="0" smtClean="0"/>
              <a:t> </a:t>
            </a:r>
            <a:r>
              <a:rPr lang="es-ES" sz="1700" dirty="0" err="1" smtClean="0"/>
              <a:t>any</a:t>
            </a:r>
            <a:r>
              <a:rPr lang="es-ES" sz="1700" dirty="0" smtClean="0"/>
              <a:t> </a:t>
            </a:r>
            <a:r>
              <a:rPr lang="es-ES" sz="1700" dirty="0" err="1" smtClean="0"/>
              <a:t>sugar</a:t>
            </a:r>
            <a:r>
              <a:rPr lang="es-ES" sz="1700" dirty="0" smtClean="0"/>
              <a:t>, do </a:t>
            </a:r>
            <a:r>
              <a:rPr lang="es-ES" sz="1700" dirty="0" err="1" smtClean="0"/>
              <a:t>you</a:t>
            </a:r>
            <a:r>
              <a:rPr lang="es-ES" sz="1700" dirty="0" smtClean="0"/>
              <a:t> </a:t>
            </a:r>
            <a:r>
              <a:rPr lang="es-ES" sz="1700" dirty="0" err="1" smtClean="0"/>
              <a:t>have</a:t>
            </a:r>
            <a:r>
              <a:rPr lang="es-ES" sz="1700" dirty="0" smtClean="0"/>
              <a:t> </a:t>
            </a:r>
            <a:r>
              <a:rPr lang="es-ES" sz="1700" dirty="0" err="1" smtClean="0"/>
              <a:t>any</a:t>
            </a:r>
            <a:r>
              <a:rPr lang="es-ES" sz="1700" dirty="0" smtClean="0"/>
              <a:t> </a:t>
            </a:r>
            <a:r>
              <a:rPr lang="es-ES" sz="1700" dirty="0" err="1" smtClean="0"/>
              <a:t>over</a:t>
            </a:r>
            <a:r>
              <a:rPr lang="es-ES" sz="1700" dirty="0" smtClean="0"/>
              <a:t> </a:t>
            </a:r>
            <a:r>
              <a:rPr lang="es-ES" sz="1700" dirty="0" err="1" smtClean="0"/>
              <a:t>there</a:t>
            </a:r>
            <a:r>
              <a:rPr lang="es-ES" sz="1700" dirty="0" smtClean="0"/>
              <a:t>?</a:t>
            </a:r>
          </a:p>
          <a:p>
            <a:pPr lvl="0">
              <a:buFont typeface="Wingdings" pitchFamily="2" charset="2"/>
              <a:buChar char="§"/>
            </a:pPr>
            <a:endParaRPr lang="es-ES" sz="1700" dirty="0"/>
          </a:p>
          <a:p>
            <a:pPr lvl="0">
              <a:buFont typeface="Wingdings" pitchFamily="2" charset="2"/>
              <a:buChar char="§"/>
            </a:pPr>
            <a:r>
              <a:rPr lang="es-ES" sz="1700" dirty="0" err="1" smtClean="0"/>
              <a:t>My</a:t>
            </a:r>
            <a:r>
              <a:rPr lang="es-ES" sz="1700" dirty="0" smtClean="0"/>
              <a:t> doctor </a:t>
            </a:r>
            <a:r>
              <a:rPr lang="es-ES" sz="1700" dirty="0" err="1" smtClean="0"/>
              <a:t>said</a:t>
            </a:r>
            <a:r>
              <a:rPr lang="es-ES" sz="1700" dirty="0" smtClean="0"/>
              <a:t> I </a:t>
            </a:r>
            <a:r>
              <a:rPr lang="es-ES" sz="1700" dirty="0" err="1" smtClean="0"/>
              <a:t>have</a:t>
            </a:r>
            <a:r>
              <a:rPr lang="es-ES" sz="1700" dirty="0" smtClean="0"/>
              <a:t> to consume </a:t>
            </a:r>
            <a:r>
              <a:rPr lang="es-ES" sz="1700" dirty="0" err="1" smtClean="0"/>
              <a:t>less</a:t>
            </a:r>
            <a:r>
              <a:rPr lang="es-ES" sz="1700" dirty="0" smtClean="0"/>
              <a:t> red </a:t>
            </a:r>
            <a:r>
              <a:rPr lang="es-ES" sz="1700" dirty="0" err="1" smtClean="0"/>
              <a:t>meat</a:t>
            </a:r>
            <a:r>
              <a:rPr lang="es-ES" sz="1700" dirty="0" smtClean="0"/>
              <a:t>.</a:t>
            </a:r>
          </a:p>
          <a:p>
            <a:pPr lvl="0">
              <a:buFont typeface="Wingdings" pitchFamily="2" charset="2"/>
              <a:buChar char="§"/>
            </a:pPr>
            <a:endParaRPr lang="es-ES" sz="1700" dirty="0"/>
          </a:p>
          <a:p>
            <a:pPr lvl="0">
              <a:buFont typeface="Wingdings" pitchFamily="2" charset="2"/>
              <a:buChar char="§"/>
            </a:pPr>
            <a:r>
              <a:rPr lang="es-ES" sz="1700" dirty="0" err="1" smtClean="0"/>
              <a:t>There</a:t>
            </a:r>
            <a:r>
              <a:rPr lang="es-ES" sz="1700" dirty="0" smtClean="0"/>
              <a:t> </a:t>
            </a:r>
            <a:r>
              <a:rPr lang="es-ES" sz="1700" dirty="0" err="1" smtClean="0"/>
              <a:t>is</a:t>
            </a:r>
            <a:r>
              <a:rPr lang="es-ES" sz="1700" dirty="0" smtClean="0"/>
              <a:t> a </a:t>
            </a:r>
            <a:r>
              <a:rPr lang="es-ES" sz="1700" dirty="0" err="1" smtClean="0"/>
              <a:t>little</a:t>
            </a:r>
            <a:r>
              <a:rPr lang="es-ES" sz="1700" dirty="0" smtClean="0"/>
              <a:t>/</a:t>
            </a:r>
            <a:r>
              <a:rPr lang="es-ES" sz="1700" dirty="0" err="1" smtClean="0"/>
              <a:t>very</a:t>
            </a:r>
            <a:r>
              <a:rPr lang="es-ES" sz="1700" dirty="0" smtClean="0"/>
              <a:t> </a:t>
            </a:r>
            <a:r>
              <a:rPr lang="es-ES" sz="1700" dirty="0" err="1" smtClean="0"/>
              <a:t>little</a:t>
            </a:r>
            <a:r>
              <a:rPr lang="es-ES" sz="1700" dirty="0" smtClean="0"/>
              <a:t> </a:t>
            </a:r>
            <a:r>
              <a:rPr lang="es-ES" sz="1700" dirty="0" err="1" smtClean="0"/>
              <a:t>juice</a:t>
            </a:r>
            <a:r>
              <a:rPr lang="es-ES" sz="1700" dirty="0" smtClean="0"/>
              <a:t> in </a:t>
            </a:r>
            <a:r>
              <a:rPr lang="es-ES" sz="1700" dirty="0" err="1" smtClean="0"/>
              <a:t>the</a:t>
            </a:r>
            <a:r>
              <a:rPr lang="es-ES" sz="1700" dirty="0" smtClean="0"/>
              <a:t> </a:t>
            </a:r>
            <a:r>
              <a:rPr lang="es-ES" sz="1700" dirty="0" err="1" smtClean="0"/>
              <a:t>jar</a:t>
            </a:r>
            <a:r>
              <a:rPr lang="es-ES" sz="1700" dirty="0" smtClean="0"/>
              <a:t>, I </a:t>
            </a:r>
            <a:r>
              <a:rPr lang="es-ES" sz="1700" dirty="0" err="1" smtClean="0"/>
              <a:t>will</a:t>
            </a:r>
            <a:r>
              <a:rPr lang="es-ES" sz="1700" dirty="0" smtClean="0"/>
              <a:t> </a:t>
            </a:r>
            <a:r>
              <a:rPr lang="es-ES" sz="1700" dirty="0" err="1" smtClean="0"/>
              <a:t>make</a:t>
            </a:r>
            <a:r>
              <a:rPr lang="es-ES" sz="1700" dirty="0" smtClean="0"/>
              <a:t> </a:t>
            </a:r>
            <a:r>
              <a:rPr lang="es-ES" sz="1700" dirty="0" err="1" smtClean="0"/>
              <a:t>some</a:t>
            </a:r>
            <a:r>
              <a:rPr lang="es-ES" sz="1700" dirty="0" smtClean="0"/>
              <a:t> more in a minute.</a:t>
            </a:r>
          </a:p>
          <a:p>
            <a:pPr lvl="0">
              <a:buFont typeface="Wingdings" pitchFamily="2" charset="2"/>
              <a:buChar char="§"/>
            </a:pPr>
            <a:endParaRPr lang="es-ES" sz="1700" dirty="0"/>
          </a:p>
          <a:p>
            <a:pPr lvl="0">
              <a:buFont typeface="Wingdings" pitchFamily="2" charset="2"/>
              <a:buChar char="§"/>
            </a:pPr>
            <a:r>
              <a:rPr lang="es-ES" sz="1700" dirty="0" err="1" smtClean="0"/>
              <a:t>We</a:t>
            </a:r>
            <a:r>
              <a:rPr lang="es-ES" sz="1700" dirty="0" smtClean="0"/>
              <a:t> </a:t>
            </a:r>
            <a:r>
              <a:rPr lang="es-ES" sz="1700" dirty="0" err="1" smtClean="0"/>
              <a:t>don’t</a:t>
            </a:r>
            <a:r>
              <a:rPr lang="es-ES" sz="1700" dirty="0" smtClean="0"/>
              <a:t> </a:t>
            </a:r>
            <a:r>
              <a:rPr lang="es-ES" sz="1700" dirty="0" err="1" smtClean="0"/>
              <a:t>have</a:t>
            </a:r>
            <a:r>
              <a:rPr lang="es-ES" sz="1700" dirty="0"/>
              <a:t> </a:t>
            </a:r>
            <a:r>
              <a:rPr lang="es-ES" sz="1700" dirty="0" smtClean="0"/>
              <a:t>to </a:t>
            </a:r>
            <a:r>
              <a:rPr lang="es-ES" sz="1700" dirty="0" err="1" smtClean="0"/>
              <a:t>eat</a:t>
            </a:r>
            <a:r>
              <a:rPr lang="es-ES" sz="1700" dirty="0" smtClean="0"/>
              <a:t> a </a:t>
            </a:r>
            <a:r>
              <a:rPr lang="es-ES" sz="1700" dirty="0" err="1" smtClean="0"/>
              <a:t>lot</a:t>
            </a:r>
            <a:r>
              <a:rPr lang="es-ES" sz="1700" dirty="0" smtClean="0"/>
              <a:t> of </a:t>
            </a:r>
            <a:r>
              <a:rPr lang="es-ES" sz="1700" dirty="0" err="1" smtClean="0"/>
              <a:t>salt</a:t>
            </a:r>
            <a:r>
              <a:rPr lang="es-ES" sz="1700" dirty="0" smtClean="0"/>
              <a:t>. </a:t>
            </a:r>
            <a:r>
              <a:rPr lang="es-ES" sz="1700" dirty="0" err="1" smtClean="0"/>
              <a:t>That’s</a:t>
            </a:r>
            <a:r>
              <a:rPr lang="es-ES" sz="1700" dirty="0" smtClean="0"/>
              <a:t> </a:t>
            </a:r>
            <a:r>
              <a:rPr lang="es-ES" sz="1700" dirty="0" err="1" smtClean="0"/>
              <a:t>what</a:t>
            </a:r>
            <a:r>
              <a:rPr lang="es-ES" sz="1700" dirty="0" smtClean="0"/>
              <a:t> </a:t>
            </a:r>
            <a:r>
              <a:rPr lang="es-ES" sz="1700" dirty="0" err="1" smtClean="0"/>
              <a:t>the</a:t>
            </a:r>
            <a:r>
              <a:rPr lang="es-ES" sz="1700" dirty="0" smtClean="0"/>
              <a:t> doctor </a:t>
            </a:r>
            <a:r>
              <a:rPr lang="es-ES" sz="1700" dirty="0" err="1" smtClean="0"/>
              <a:t>said</a:t>
            </a:r>
            <a:r>
              <a:rPr lang="es-ES" sz="1700" dirty="0" smtClean="0"/>
              <a:t>.</a:t>
            </a:r>
          </a:p>
        </p:txBody>
      </p:sp>
      <p:sp>
        <p:nvSpPr>
          <p:cNvPr id="7" name="4 Elipse"/>
          <p:cNvSpPr/>
          <p:nvPr/>
        </p:nvSpPr>
        <p:spPr>
          <a:xfrm>
            <a:off x="-36512" y="1923678"/>
            <a:ext cx="1440160" cy="15121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SOME FOR AFFIRMATIVE.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dirty="0" smtClean="0">
                <a:solidFill>
                  <a:prstClr val="white"/>
                </a:solidFill>
                <a:latin typeface="Calibri"/>
              </a:rPr>
              <a:t>ANY FOR NEGATIVE AND QUESTIONS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60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987574"/>
            <a:ext cx="5842993" cy="3528392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Especially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in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the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case of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uncountable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nouns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but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with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all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nouns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we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can use a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container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a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specific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measure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or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weight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to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indicate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quantities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ES" sz="18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>
                <a:cs typeface="Times New Roman" pitchFamily="18" charset="0"/>
              </a:rPr>
              <a:t>I </a:t>
            </a:r>
            <a:r>
              <a:rPr lang="es-ES" sz="1800" dirty="0" err="1" smtClean="0">
                <a:cs typeface="Times New Roman" pitchFamily="18" charset="0"/>
              </a:rPr>
              <a:t>guess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have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only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litter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of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water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-ES" sz="1800" dirty="0" smtClean="0">
                <a:cs typeface="Times New Roman" pitchFamily="18" charset="0"/>
              </a:rPr>
              <a:t>in </a:t>
            </a:r>
            <a:r>
              <a:rPr lang="es-ES" sz="1800" dirty="0" err="1" smtClean="0">
                <a:cs typeface="Times New Roman" pitchFamily="18" charset="0"/>
              </a:rPr>
              <a:t>the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bottle</a:t>
            </a:r>
            <a:r>
              <a:rPr lang="es-ES" sz="1800" dirty="0" smtClean="0">
                <a:cs typeface="Times New Roman" pitchFamily="18" charset="0"/>
              </a:rPr>
              <a:t>, do </a:t>
            </a:r>
            <a:r>
              <a:rPr lang="es-ES" sz="1800" dirty="0" err="1" smtClean="0">
                <a:cs typeface="Times New Roman" pitchFamily="18" charset="0"/>
              </a:rPr>
              <a:t>you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think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should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get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one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litter</a:t>
            </a:r>
            <a:r>
              <a:rPr lang="es-ES" sz="1800" dirty="0" smtClean="0">
                <a:cs typeface="Times New Roman" pitchFamily="18" charset="0"/>
              </a:rPr>
              <a:t> more?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>
                <a:cs typeface="Times New Roman" pitchFamily="18" charset="0"/>
              </a:rPr>
              <a:t>I </a:t>
            </a:r>
            <a:r>
              <a:rPr lang="es-ES" sz="1800" dirty="0" err="1" smtClean="0">
                <a:cs typeface="Times New Roman" pitchFamily="18" charset="0"/>
              </a:rPr>
              <a:t>need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two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tablespoons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of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that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baking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powder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for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my</a:t>
            </a:r>
            <a:r>
              <a:rPr lang="es-ES" sz="1800" dirty="0" smtClean="0">
                <a:cs typeface="Times New Roman" pitchFamily="18" charset="0"/>
              </a:rPr>
              <a:t> cake.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There</a:t>
            </a:r>
            <a:r>
              <a:rPr lang="es-ES" sz="1800" dirty="0" smtClean="0">
                <a:cs typeface="Times New Roman" pitchFamily="18" charset="0"/>
              </a:rPr>
              <a:t> are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four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kilos of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that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rice </a:t>
            </a:r>
            <a:r>
              <a:rPr lang="es-ES" sz="1800" dirty="0" smtClean="0">
                <a:cs typeface="Times New Roman" pitchFamily="18" charset="0"/>
              </a:rPr>
              <a:t>in </a:t>
            </a:r>
            <a:r>
              <a:rPr lang="es-ES" sz="1800" dirty="0" err="1" smtClean="0">
                <a:cs typeface="Times New Roman" pitchFamily="18" charset="0"/>
              </a:rPr>
              <a:t>the</a:t>
            </a:r>
            <a:r>
              <a:rPr lang="es-ES" sz="1800" dirty="0" smtClean="0">
                <a:cs typeface="Times New Roman" pitchFamily="18" charset="0"/>
              </a:rPr>
              <a:t> bag, </a:t>
            </a:r>
            <a:r>
              <a:rPr lang="es-ES" sz="1800" dirty="0" err="1" smtClean="0">
                <a:cs typeface="Times New Roman" pitchFamily="18" charset="0"/>
              </a:rPr>
              <a:t>would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they</a:t>
            </a:r>
            <a:r>
              <a:rPr lang="es-ES" sz="1800" dirty="0" smtClean="0">
                <a:cs typeface="Times New Roman" pitchFamily="18" charset="0"/>
              </a:rPr>
              <a:t> be </a:t>
            </a:r>
            <a:r>
              <a:rPr lang="es-ES" sz="1800" dirty="0" err="1" smtClean="0">
                <a:cs typeface="Times New Roman" pitchFamily="18" charset="0"/>
              </a:rPr>
              <a:t>good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for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you</a:t>
            </a:r>
            <a:r>
              <a:rPr lang="es-ES" sz="1800" dirty="0" smtClean="0">
                <a:cs typeface="Times New Roman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I’d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like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a cup of tea </a:t>
            </a:r>
            <a:r>
              <a:rPr lang="es-ES" sz="1800" dirty="0" smtClean="0">
                <a:cs typeface="Times New Roman" pitchFamily="18" charset="0"/>
              </a:rPr>
              <a:t>and 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2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portions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of </a:t>
            </a:r>
            <a:r>
              <a:rPr lang="es-ES" sz="1800" dirty="0" err="1" smtClean="0">
                <a:solidFill>
                  <a:srgbClr val="FF0000"/>
                </a:solidFill>
                <a:cs typeface="Times New Roman" pitchFamily="18" charset="0"/>
              </a:rPr>
              <a:t>that</a:t>
            </a:r>
            <a:r>
              <a:rPr lang="es-ES" sz="1800" dirty="0" smtClean="0">
                <a:solidFill>
                  <a:srgbClr val="FF0000"/>
                </a:solidFill>
                <a:cs typeface="Times New Roman" pitchFamily="18" charset="0"/>
              </a:rPr>
              <a:t> cake</a:t>
            </a:r>
            <a:r>
              <a:rPr lang="es-ES" sz="1800" dirty="0" smtClean="0">
                <a:cs typeface="Times New Roman" pitchFamily="18" charset="0"/>
              </a:rPr>
              <a:t>, </a:t>
            </a:r>
            <a:r>
              <a:rPr lang="es-ES" sz="1800" dirty="0" err="1" smtClean="0">
                <a:cs typeface="Times New Roman" pitchFamily="18" charset="0"/>
              </a:rPr>
              <a:t>please</a:t>
            </a:r>
            <a:r>
              <a:rPr lang="es-ES" sz="18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ES" sz="1800" dirty="0"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2398" y="337453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cs typeface="Aharoni" pitchFamily="2" charset="-79"/>
              </a:rPr>
              <a:t>Containers</a:t>
            </a:r>
            <a:r>
              <a:rPr lang="es-ES" sz="2800" b="1" dirty="0" smtClean="0">
                <a:cs typeface="Aharoni" pitchFamily="2" charset="-79"/>
              </a:rPr>
              <a:t>, </a:t>
            </a:r>
            <a:r>
              <a:rPr lang="es-ES" sz="2800" b="1" dirty="0" err="1" smtClean="0">
                <a:cs typeface="Aharoni" pitchFamily="2" charset="-79"/>
              </a:rPr>
              <a:t>measures</a:t>
            </a:r>
            <a:r>
              <a:rPr lang="es-ES" sz="2800" b="1" dirty="0" smtClean="0">
                <a:cs typeface="Aharoni" pitchFamily="2" charset="-79"/>
              </a:rPr>
              <a:t> and </a:t>
            </a:r>
            <a:r>
              <a:rPr lang="es-ES" sz="2800" b="1" dirty="0" err="1" smtClean="0">
                <a:cs typeface="Aharoni" pitchFamily="2" charset="-79"/>
              </a:rPr>
              <a:t>weights</a:t>
            </a:r>
            <a:endParaRPr lang="es-ES" sz="2400" dirty="0" smtClean="0">
              <a:cs typeface="Aharoni" pitchFamily="2" charset="-79"/>
            </a:endParaRPr>
          </a:p>
        </p:txBody>
      </p:sp>
      <p:sp>
        <p:nvSpPr>
          <p:cNvPr id="2" name="AutoShape 2" descr="Resultado de imagen para i want you to want me cheap tri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Resultado de imagen para kids play check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60337"/>
            <a:ext cx="2098697" cy="15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483</Words>
  <Application>Microsoft Office PowerPoint</Application>
  <PresentationFormat>Presentación en pantalla (16:9)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Unit 5-A QUANTITIES OF FOOD</vt:lpstr>
      <vt:lpstr>FOOD / FOODS</vt:lpstr>
      <vt:lpstr>HOWEVER</vt:lpstr>
      <vt:lpstr>Countable nouns</vt:lpstr>
      <vt:lpstr>Uncountable nouns</vt:lpstr>
      <vt:lpstr>Presentación de PowerPoint</vt:lpstr>
      <vt:lpstr>ADVERBS FOR COUNTABLE NOUNS</vt:lpstr>
      <vt:lpstr>ADVERBS FOR UNCOUNTABLE NOUNS</vt:lpstr>
      <vt:lpstr>Presentación de PowerPoint</vt:lpstr>
      <vt:lpstr>Uncountable into Countable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103</cp:revision>
  <dcterms:created xsi:type="dcterms:W3CDTF">2015-02-13T23:43:15Z</dcterms:created>
  <dcterms:modified xsi:type="dcterms:W3CDTF">2017-08-11T17:34:43Z</dcterms:modified>
</cp:coreProperties>
</file>