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Default Extension="jpg&amp;ehk=YSNrEwAsuTgipQWDEvIFcQ&amp;r=0&amp;pid=OfficeInsert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3" r:id="rId3"/>
    <p:sldId id="264" r:id="rId4"/>
    <p:sldId id="265" r:id="rId5"/>
    <p:sldId id="266" r:id="rId6"/>
    <p:sldId id="267" r:id="rId7"/>
    <p:sldId id="272" r:id="rId8"/>
    <p:sldId id="273" r:id="rId9"/>
    <p:sldId id="270" r:id="rId10"/>
    <p:sldId id="271" r:id="rId11"/>
    <p:sldId id="258" r:id="rId12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97" d="100"/>
          <a:sy n="97" d="100"/>
        </p:scale>
        <p:origin x="63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1F0173-F5E1-43DA-97EE-60AD71E6001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07AA0AC-E3BA-4820-8875-54293992A09C}">
      <dgm:prSet custT="1"/>
      <dgm:spPr/>
      <dgm:t>
        <a:bodyPr/>
        <a:lstStyle/>
        <a:p>
          <a:pPr rtl="0"/>
          <a:r>
            <a:rPr lang="es-PE" sz="1800" dirty="0" smtClean="0"/>
            <a:t>UNIDAD I</a:t>
          </a:r>
          <a:endParaRPr lang="es-PE" sz="1800" dirty="0"/>
        </a:p>
      </dgm:t>
    </dgm:pt>
    <dgm:pt modelId="{4A69D8AC-C3EC-481D-B939-78985BB48DFA}" type="parTrans" cxnId="{B5AD0286-474C-42F5-8BF9-D3B7AA8AB1BD}">
      <dgm:prSet/>
      <dgm:spPr/>
      <dgm:t>
        <a:bodyPr/>
        <a:lstStyle/>
        <a:p>
          <a:endParaRPr lang="es-ES" sz="1800"/>
        </a:p>
      </dgm:t>
    </dgm:pt>
    <dgm:pt modelId="{07FC39CA-234A-4B7D-A46E-A8C8645AEDC3}" type="sibTrans" cxnId="{B5AD0286-474C-42F5-8BF9-D3B7AA8AB1BD}">
      <dgm:prSet/>
      <dgm:spPr/>
      <dgm:t>
        <a:bodyPr/>
        <a:lstStyle/>
        <a:p>
          <a:endParaRPr lang="es-ES" sz="1800"/>
        </a:p>
      </dgm:t>
    </dgm:pt>
    <dgm:pt modelId="{3A12F948-8F14-4E44-9883-6163D2BA94BC}">
      <dgm:prSet custT="1"/>
      <dgm:spPr/>
      <dgm:t>
        <a:bodyPr/>
        <a:lstStyle/>
        <a:p>
          <a:pPr rtl="0"/>
          <a:r>
            <a:rPr lang="es-PE" sz="1800" dirty="0" smtClean="0"/>
            <a:t>Sistemas integrados de gestión ISO 9001, 14001 y OHSAS 18001, Principio de Enfoque de Procesos </a:t>
          </a:r>
          <a:endParaRPr lang="es-PE" sz="1800" dirty="0"/>
        </a:p>
      </dgm:t>
    </dgm:pt>
    <dgm:pt modelId="{31B9682E-F8BB-4906-8B9E-5134D9F9F6D7}" type="parTrans" cxnId="{7EA87C55-5EF1-47F9-B0BC-FA2C62F02E06}">
      <dgm:prSet/>
      <dgm:spPr/>
      <dgm:t>
        <a:bodyPr/>
        <a:lstStyle/>
        <a:p>
          <a:endParaRPr lang="es-ES" sz="1800"/>
        </a:p>
      </dgm:t>
    </dgm:pt>
    <dgm:pt modelId="{3BD37271-4A3C-460C-9A70-C6F6BE2A1340}" type="sibTrans" cxnId="{7EA87C55-5EF1-47F9-B0BC-FA2C62F02E06}">
      <dgm:prSet/>
      <dgm:spPr/>
      <dgm:t>
        <a:bodyPr/>
        <a:lstStyle/>
        <a:p>
          <a:endParaRPr lang="es-ES" sz="1800"/>
        </a:p>
      </dgm:t>
    </dgm:pt>
    <dgm:pt modelId="{284EFC39-7058-4421-BD7C-AE3F5E91AF41}">
      <dgm:prSet custT="1"/>
      <dgm:spPr/>
      <dgm:t>
        <a:bodyPr/>
        <a:lstStyle/>
        <a:p>
          <a:pPr rtl="0"/>
          <a:r>
            <a:rPr lang="es-PE" sz="1800" dirty="0" smtClean="0"/>
            <a:t>UNIDAD II</a:t>
          </a:r>
          <a:endParaRPr lang="es-PE" sz="1800" dirty="0"/>
        </a:p>
      </dgm:t>
    </dgm:pt>
    <dgm:pt modelId="{79B7A458-419A-4FA7-A5D7-7E07307079D8}" type="parTrans" cxnId="{CA372CDF-953E-4E2C-BBCD-B98F545FC662}">
      <dgm:prSet/>
      <dgm:spPr/>
      <dgm:t>
        <a:bodyPr/>
        <a:lstStyle/>
        <a:p>
          <a:endParaRPr lang="es-ES" sz="1800"/>
        </a:p>
      </dgm:t>
    </dgm:pt>
    <dgm:pt modelId="{962851E8-52F6-4FD9-BB3E-C438EC484742}" type="sibTrans" cxnId="{CA372CDF-953E-4E2C-BBCD-B98F545FC662}">
      <dgm:prSet/>
      <dgm:spPr/>
      <dgm:t>
        <a:bodyPr/>
        <a:lstStyle/>
        <a:p>
          <a:endParaRPr lang="es-ES" sz="1800"/>
        </a:p>
      </dgm:t>
    </dgm:pt>
    <dgm:pt modelId="{2F1AC2DD-7403-409D-91FE-0E2FBDFEDF50}">
      <dgm:prSet custT="1"/>
      <dgm:spPr/>
      <dgm:t>
        <a:bodyPr/>
        <a:lstStyle/>
        <a:p>
          <a:pPr rtl="0"/>
          <a:r>
            <a:rPr lang="es-PE" sz="1800" dirty="0" smtClean="0"/>
            <a:t>ISO 9001 Sistema de Gestión de la Calidad, ISO 14001 Sistema de Gestión Medioambiental 	OHSAS 18001 Sistema de Gestión de Seguridad y Salud Ocupacional 	</a:t>
          </a:r>
          <a:endParaRPr lang="es-PE" sz="1800" dirty="0"/>
        </a:p>
      </dgm:t>
    </dgm:pt>
    <dgm:pt modelId="{DE03E6C6-6245-4B43-9339-127126536456}" type="parTrans" cxnId="{0268EB71-A49F-4D42-8653-135C7AF1ED7A}">
      <dgm:prSet/>
      <dgm:spPr/>
      <dgm:t>
        <a:bodyPr/>
        <a:lstStyle/>
        <a:p>
          <a:endParaRPr lang="es-ES" sz="1800"/>
        </a:p>
      </dgm:t>
    </dgm:pt>
    <dgm:pt modelId="{CFF0B3AC-45A4-4585-B948-284A123E457D}" type="sibTrans" cxnId="{0268EB71-A49F-4D42-8653-135C7AF1ED7A}">
      <dgm:prSet/>
      <dgm:spPr/>
      <dgm:t>
        <a:bodyPr/>
        <a:lstStyle/>
        <a:p>
          <a:endParaRPr lang="es-ES" sz="1800"/>
        </a:p>
      </dgm:t>
    </dgm:pt>
    <dgm:pt modelId="{B30249AF-41C2-44AA-9A67-C96986B92897}">
      <dgm:prSet custT="1"/>
      <dgm:spPr/>
      <dgm:t>
        <a:bodyPr/>
        <a:lstStyle/>
        <a:p>
          <a:pPr rtl="0"/>
          <a:r>
            <a:rPr lang="es-PE" sz="1800" dirty="0" smtClean="0"/>
            <a:t>UNIDAD III</a:t>
          </a:r>
          <a:endParaRPr lang="es-PE" sz="1800" dirty="0"/>
        </a:p>
      </dgm:t>
    </dgm:pt>
    <dgm:pt modelId="{4E165FFA-C974-498D-9B34-388DECF27A36}" type="parTrans" cxnId="{16047038-A705-4B82-87D7-13CA2C3C84B4}">
      <dgm:prSet/>
      <dgm:spPr/>
      <dgm:t>
        <a:bodyPr/>
        <a:lstStyle/>
        <a:p>
          <a:endParaRPr lang="es-ES" sz="1800"/>
        </a:p>
      </dgm:t>
    </dgm:pt>
    <dgm:pt modelId="{8241F7BD-2190-44C8-A487-19819537DBE9}" type="sibTrans" cxnId="{16047038-A705-4B82-87D7-13CA2C3C84B4}">
      <dgm:prSet/>
      <dgm:spPr/>
      <dgm:t>
        <a:bodyPr/>
        <a:lstStyle/>
        <a:p>
          <a:endParaRPr lang="es-ES" sz="1800"/>
        </a:p>
      </dgm:t>
    </dgm:pt>
    <dgm:pt modelId="{DDEB37BF-6ACE-48D8-9D34-034C91462627}">
      <dgm:prSet custT="1"/>
      <dgm:spPr/>
      <dgm:t>
        <a:bodyPr/>
        <a:lstStyle/>
        <a:p>
          <a:pPr rtl="0"/>
          <a:r>
            <a:rPr lang="es-PE" sz="1800" dirty="0" smtClean="0"/>
            <a:t>Estructura de un Sistema Integrado de Gestión, Directrices para la auditoria de Sistemas Integrados de Gestión 	</a:t>
          </a:r>
          <a:endParaRPr lang="es-PE" sz="1800" dirty="0"/>
        </a:p>
      </dgm:t>
    </dgm:pt>
    <dgm:pt modelId="{B234954D-E28C-4C03-9B6C-870DE66E1DA9}" type="parTrans" cxnId="{689D9F68-56D1-47EA-AB99-502D62763FD6}">
      <dgm:prSet/>
      <dgm:spPr/>
      <dgm:t>
        <a:bodyPr/>
        <a:lstStyle/>
        <a:p>
          <a:endParaRPr lang="es-ES" sz="1800"/>
        </a:p>
      </dgm:t>
    </dgm:pt>
    <dgm:pt modelId="{B7DC3A7B-13EB-4FCD-B07B-536431E8819E}" type="sibTrans" cxnId="{689D9F68-56D1-47EA-AB99-502D62763FD6}">
      <dgm:prSet/>
      <dgm:spPr/>
      <dgm:t>
        <a:bodyPr/>
        <a:lstStyle/>
        <a:p>
          <a:endParaRPr lang="es-ES" sz="1800"/>
        </a:p>
      </dgm:t>
    </dgm:pt>
    <dgm:pt modelId="{9A314A55-97C2-4FE7-9566-C287BC469A3C}">
      <dgm:prSet custT="1"/>
      <dgm:spPr/>
      <dgm:t>
        <a:bodyPr/>
        <a:lstStyle/>
        <a:p>
          <a:pPr rtl="0"/>
          <a:r>
            <a:rPr lang="es-PE" sz="1800" dirty="0" smtClean="0"/>
            <a:t>UNIDAD IV</a:t>
          </a:r>
          <a:endParaRPr lang="es-PE" sz="1800" dirty="0"/>
        </a:p>
      </dgm:t>
    </dgm:pt>
    <dgm:pt modelId="{56EEE77B-BAF3-4D40-B15A-164C81820B06}" type="parTrans" cxnId="{4D7F79D5-B63E-42DF-8ABD-00D7EDB426AF}">
      <dgm:prSet/>
      <dgm:spPr/>
      <dgm:t>
        <a:bodyPr/>
        <a:lstStyle/>
        <a:p>
          <a:endParaRPr lang="es-ES" sz="1800"/>
        </a:p>
      </dgm:t>
    </dgm:pt>
    <dgm:pt modelId="{91A19C44-C4CF-4C8C-9E7F-F8BFCE09E950}" type="sibTrans" cxnId="{4D7F79D5-B63E-42DF-8ABD-00D7EDB426AF}">
      <dgm:prSet/>
      <dgm:spPr/>
      <dgm:t>
        <a:bodyPr/>
        <a:lstStyle/>
        <a:p>
          <a:endParaRPr lang="es-ES" sz="1800"/>
        </a:p>
      </dgm:t>
    </dgm:pt>
    <dgm:pt modelId="{0275E9C0-73B9-4703-A3FA-46EDE932B086}">
      <dgm:prSet custT="1"/>
      <dgm:spPr/>
      <dgm:t>
        <a:bodyPr/>
        <a:lstStyle/>
        <a:p>
          <a:pPr rtl="0"/>
          <a:r>
            <a:rPr lang="es-PE" sz="1800" dirty="0" smtClean="0"/>
            <a:t>Auditoría a Sistemas Integrados de Gestión, Competencia y Responsabilidad del Auditor, Programación, Planificación, Realización, Informe y Seguimiento de la Auditoría 	</a:t>
          </a:r>
          <a:endParaRPr lang="es-PE" sz="1800" dirty="0"/>
        </a:p>
      </dgm:t>
    </dgm:pt>
    <dgm:pt modelId="{0AE66CE7-23BB-4AE1-BFB4-0D137119912B}" type="parTrans" cxnId="{FEDE8138-EC0B-498D-93A9-7E8C1B344F41}">
      <dgm:prSet/>
      <dgm:spPr/>
      <dgm:t>
        <a:bodyPr/>
        <a:lstStyle/>
        <a:p>
          <a:endParaRPr lang="es-ES" sz="1800"/>
        </a:p>
      </dgm:t>
    </dgm:pt>
    <dgm:pt modelId="{3BEDFEB9-12DF-41A4-982B-57524B057072}" type="sibTrans" cxnId="{FEDE8138-EC0B-498D-93A9-7E8C1B344F41}">
      <dgm:prSet/>
      <dgm:spPr/>
      <dgm:t>
        <a:bodyPr/>
        <a:lstStyle/>
        <a:p>
          <a:endParaRPr lang="es-ES" sz="1800"/>
        </a:p>
      </dgm:t>
    </dgm:pt>
    <dgm:pt modelId="{413F351A-B5C1-45BC-95F6-0B31D02B2DEC}" type="pres">
      <dgm:prSet presAssocID="{9A1F0173-F5E1-43DA-97EE-60AD71E6001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229946E0-29F5-4A4D-AF9E-C432462756F7}" type="pres">
      <dgm:prSet presAssocID="{107AA0AC-E3BA-4820-8875-54293992A09C}" presName="thickLine" presStyleLbl="alignNode1" presStyleIdx="0" presStyleCnt="4"/>
      <dgm:spPr/>
    </dgm:pt>
    <dgm:pt modelId="{5D2090DB-8B41-4B54-8529-B3F74AE8207C}" type="pres">
      <dgm:prSet presAssocID="{107AA0AC-E3BA-4820-8875-54293992A09C}" presName="horz1" presStyleCnt="0"/>
      <dgm:spPr/>
    </dgm:pt>
    <dgm:pt modelId="{7129B536-9DD5-419A-8381-2F3488C71724}" type="pres">
      <dgm:prSet presAssocID="{107AA0AC-E3BA-4820-8875-54293992A09C}" presName="tx1" presStyleLbl="revTx" presStyleIdx="0" presStyleCnt="8" custScaleX="81699"/>
      <dgm:spPr/>
      <dgm:t>
        <a:bodyPr/>
        <a:lstStyle/>
        <a:p>
          <a:endParaRPr lang="es-ES"/>
        </a:p>
      </dgm:t>
    </dgm:pt>
    <dgm:pt modelId="{AA3AC6F6-5D6F-4FFB-98DA-AABC9D7250CE}" type="pres">
      <dgm:prSet presAssocID="{107AA0AC-E3BA-4820-8875-54293992A09C}" presName="vert1" presStyleCnt="0"/>
      <dgm:spPr/>
    </dgm:pt>
    <dgm:pt modelId="{DAACE90C-3DFC-4822-A573-EB6B157EA3AD}" type="pres">
      <dgm:prSet presAssocID="{3A12F948-8F14-4E44-9883-6163D2BA94BC}" presName="vertSpace2a" presStyleCnt="0"/>
      <dgm:spPr/>
    </dgm:pt>
    <dgm:pt modelId="{B7DCA270-44E4-4A28-B93C-B94DBA26D5AD}" type="pres">
      <dgm:prSet presAssocID="{3A12F948-8F14-4E44-9883-6163D2BA94BC}" presName="horz2" presStyleCnt="0"/>
      <dgm:spPr/>
    </dgm:pt>
    <dgm:pt modelId="{1B89C6CA-4B00-4483-B0BE-AC212F8DBB10}" type="pres">
      <dgm:prSet presAssocID="{3A12F948-8F14-4E44-9883-6163D2BA94BC}" presName="horzSpace2" presStyleCnt="0"/>
      <dgm:spPr/>
    </dgm:pt>
    <dgm:pt modelId="{04A86509-E700-4797-8229-5576A2F58F0E}" type="pres">
      <dgm:prSet presAssocID="{3A12F948-8F14-4E44-9883-6163D2BA94BC}" presName="tx2" presStyleLbl="revTx" presStyleIdx="1" presStyleCnt="8"/>
      <dgm:spPr/>
      <dgm:t>
        <a:bodyPr/>
        <a:lstStyle/>
        <a:p>
          <a:endParaRPr lang="es-ES"/>
        </a:p>
      </dgm:t>
    </dgm:pt>
    <dgm:pt modelId="{2FC8F4E5-4C7B-4CE0-AF63-A9D7F35F1651}" type="pres">
      <dgm:prSet presAssocID="{3A12F948-8F14-4E44-9883-6163D2BA94BC}" presName="vert2" presStyleCnt="0"/>
      <dgm:spPr/>
    </dgm:pt>
    <dgm:pt modelId="{65360E39-7DB0-49E2-ADC3-D9BD957C96BD}" type="pres">
      <dgm:prSet presAssocID="{3A12F948-8F14-4E44-9883-6163D2BA94BC}" presName="thinLine2b" presStyleLbl="callout" presStyleIdx="0" presStyleCnt="4"/>
      <dgm:spPr/>
    </dgm:pt>
    <dgm:pt modelId="{3D463AC7-B558-44D0-B4EC-930E64D7D4F6}" type="pres">
      <dgm:prSet presAssocID="{3A12F948-8F14-4E44-9883-6163D2BA94BC}" presName="vertSpace2b" presStyleCnt="0"/>
      <dgm:spPr/>
    </dgm:pt>
    <dgm:pt modelId="{AF62C81A-0933-44F9-BF7F-8847FD65C3D9}" type="pres">
      <dgm:prSet presAssocID="{284EFC39-7058-4421-BD7C-AE3F5E91AF41}" presName="thickLine" presStyleLbl="alignNode1" presStyleIdx="1" presStyleCnt="4"/>
      <dgm:spPr/>
    </dgm:pt>
    <dgm:pt modelId="{03FAA43C-4927-46DA-BE28-0C2B70233F77}" type="pres">
      <dgm:prSet presAssocID="{284EFC39-7058-4421-BD7C-AE3F5E91AF41}" presName="horz1" presStyleCnt="0"/>
      <dgm:spPr/>
    </dgm:pt>
    <dgm:pt modelId="{86D5D1D5-DC14-4C18-B126-B309BBA61A27}" type="pres">
      <dgm:prSet presAssocID="{284EFC39-7058-4421-BD7C-AE3F5E91AF41}" presName="tx1" presStyleLbl="revTx" presStyleIdx="2" presStyleCnt="8" custScaleX="78639"/>
      <dgm:spPr/>
      <dgm:t>
        <a:bodyPr/>
        <a:lstStyle/>
        <a:p>
          <a:endParaRPr lang="es-ES"/>
        </a:p>
      </dgm:t>
    </dgm:pt>
    <dgm:pt modelId="{64293DF1-D354-467E-B845-F361DEE98903}" type="pres">
      <dgm:prSet presAssocID="{284EFC39-7058-4421-BD7C-AE3F5E91AF41}" presName="vert1" presStyleCnt="0"/>
      <dgm:spPr/>
    </dgm:pt>
    <dgm:pt modelId="{0FAE345D-A164-43B0-A5AF-42E4BEC436D6}" type="pres">
      <dgm:prSet presAssocID="{2F1AC2DD-7403-409D-91FE-0E2FBDFEDF50}" presName="vertSpace2a" presStyleCnt="0"/>
      <dgm:spPr/>
    </dgm:pt>
    <dgm:pt modelId="{F9D5A70D-B604-418C-8129-18EC6BE92168}" type="pres">
      <dgm:prSet presAssocID="{2F1AC2DD-7403-409D-91FE-0E2FBDFEDF50}" presName="horz2" presStyleCnt="0"/>
      <dgm:spPr/>
    </dgm:pt>
    <dgm:pt modelId="{D8EEB26F-261C-43FE-8316-40796D4F1FAB}" type="pres">
      <dgm:prSet presAssocID="{2F1AC2DD-7403-409D-91FE-0E2FBDFEDF50}" presName="horzSpace2" presStyleCnt="0"/>
      <dgm:spPr/>
    </dgm:pt>
    <dgm:pt modelId="{91B1A083-D2C1-490A-9D79-2E72D6AA88DD}" type="pres">
      <dgm:prSet presAssocID="{2F1AC2DD-7403-409D-91FE-0E2FBDFEDF50}" presName="tx2" presStyleLbl="revTx" presStyleIdx="3" presStyleCnt="8"/>
      <dgm:spPr/>
      <dgm:t>
        <a:bodyPr/>
        <a:lstStyle/>
        <a:p>
          <a:endParaRPr lang="es-ES"/>
        </a:p>
      </dgm:t>
    </dgm:pt>
    <dgm:pt modelId="{9F6307F2-57F6-4172-A4EF-3347C43797AB}" type="pres">
      <dgm:prSet presAssocID="{2F1AC2DD-7403-409D-91FE-0E2FBDFEDF50}" presName="vert2" presStyleCnt="0"/>
      <dgm:spPr/>
    </dgm:pt>
    <dgm:pt modelId="{69B7D4A2-8C7C-4931-A83F-0C232875E4B8}" type="pres">
      <dgm:prSet presAssocID="{2F1AC2DD-7403-409D-91FE-0E2FBDFEDF50}" presName="thinLine2b" presStyleLbl="callout" presStyleIdx="1" presStyleCnt="4"/>
      <dgm:spPr/>
    </dgm:pt>
    <dgm:pt modelId="{02ECF510-712E-43A9-A3D4-DBA039A337D8}" type="pres">
      <dgm:prSet presAssocID="{2F1AC2DD-7403-409D-91FE-0E2FBDFEDF50}" presName="vertSpace2b" presStyleCnt="0"/>
      <dgm:spPr/>
    </dgm:pt>
    <dgm:pt modelId="{D9AF27A9-C0CB-40E1-BFD9-6425D0E15255}" type="pres">
      <dgm:prSet presAssocID="{B30249AF-41C2-44AA-9A67-C96986B92897}" presName="thickLine" presStyleLbl="alignNode1" presStyleIdx="2" presStyleCnt="4"/>
      <dgm:spPr/>
    </dgm:pt>
    <dgm:pt modelId="{BF3BB88F-E840-4556-8F59-D6724407009B}" type="pres">
      <dgm:prSet presAssocID="{B30249AF-41C2-44AA-9A67-C96986B92897}" presName="horz1" presStyleCnt="0"/>
      <dgm:spPr/>
    </dgm:pt>
    <dgm:pt modelId="{605CEB04-C900-45FC-A7E4-E50CBDA316C7}" type="pres">
      <dgm:prSet presAssocID="{B30249AF-41C2-44AA-9A67-C96986B92897}" presName="tx1" presStyleLbl="revTx" presStyleIdx="4" presStyleCnt="8" custScaleX="78639"/>
      <dgm:spPr/>
      <dgm:t>
        <a:bodyPr/>
        <a:lstStyle/>
        <a:p>
          <a:endParaRPr lang="es-ES"/>
        </a:p>
      </dgm:t>
    </dgm:pt>
    <dgm:pt modelId="{7AE89922-89E4-450C-BCC6-D04C63D99CB9}" type="pres">
      <dgm:prSet presAssocID="{B30249AF-41C2-44AA-9A67-C96986B92897}" presName="vert1" presStyleCnt="0"/>
      <dgm:spPr/>
    </dgm:pt>
    <dgm:pt modelId="{9D330F3D-3623-41CB-B9A5-1AD92D2A4E25}" type="pres">
      <dgm:prSet presAssocID="{DDEB37BF-6ACE-48D8-9D34-034C91462627}" presName="vertSpace2a" presStyleCnt="0"/>
      <dgm:spPr/>
    </dgm:pt>
    <dgm:pt modelId="{CBE3B994-C23B-4AC8-8BEB-3CF3585D18F9}" type="pres">
      <dgm:prSet presAssocID="{DDEB37BF-6ACE-48D8-9D34-034C91462627}" presName="horz2" presStyleCnt="0"/>
      <dgm:spPr/>
    </dgm:pt>
    <dgm:pt modelId="{0F30416E-64C5-4318-93C4-8168E415E037}" type="pres">
      <dgm:prSet presAssocID="{DDEB37BF-6ACE-48D8-9D34-034C91462627}" presName="horzSpace2" presStyleCnt="0"/>
      <dgm:spPr/>
    </dgm:pt>
    <dgm:pt modelId="{E3BF8DEA-15B5-4C51-A681-9C93319805C4}" type="pres">
      <dgm:prSet presAssocID="{DDEB37BF-6ACE-48D8-9D34-034C91462627}" presName="tx2" presStyleLbl="revTx" presStyleIdx="5" presStyleCnt="8"/>
      <dgm:spPr/>
      <dgm:t>
        <a:bodyPr/>
        <a:lstStyle/>
        <a:p>
          <a:endParaRPr lang="es-ES"/>
        </a:p>
      </dgm:t>
    </dgm:pt>
    <dgm:pt modelId="{DA5AAA35-09F0-4090-89FB-EC82B3C4E259}" type="pres">
      <dgm:prSet presAssocID="{DDEB37BF-6ACE-48D8-9D34-034C91462627}" presName="vert2" presStyleCnt="0"/>
      <dgm:spPr/>
    </dgm:pt>
    <dgm:pt modelId="{28B7D4DD-CCB3-4A87-9FD7-70DDC8A347CE}" type="pres">
      <dgm:prSet presAssocID="{DDEB37BF-6ACE-48D8-9D34-034C91462627}" presName="thinLine2b" presStyleLbl="callout" presStyleIdx="2" presStyleCnt="4"/>
      <dgm:spPr/>
    </dgm:pt>
    <dgm:pt modelId="{598022DA-79C8-4D86-8CE7-62A096F4A7F8}" type="pres">
      <dgm:prSet presAssocID="{DDEB37BF-6ACE-48D8-9D34-034C91462627}" presName="vertSpace2b" presStyleCnt="0"/>
      <dgm:spPr/>
    </dgm:pt>
    <dgm:pt modelId="{B04B109F-A260-4F2F-97D8-06F8593EE608}" type="pres">
      <dgm:prSet presAssocID="{9A314A55-97C2-4FE7-9566-C287BC469A3C}" presName="thickLine" presStyleLbl="alignNode1" presStyleIdx="3" presStyleCnt="4"/>
      <dgm:spPr/>
    </dgm:pt>
    <dgm:pt modelId="{14D6C40A-7E89-46CB-A291-6F4AF5A9C883}" type="pres">
      <dgm:prSet presAssocID="{9A314A55-97C2-4FE7-9566-C287BC469A3C}" presName="horz1" presStyleCnt="0"/>
      <dgm:spPr/>
    </dgm:pt>
    <dgm:pt modelId="{F32AE573-9092-4099-BFC5-4196A87F00F9}" type="pres">
      <dgm:prSet presAssocID="{9A314A55-97C2-4FE7-9566-C287BC469A3C}" presName="tx1" presStyleLbl="revTx" presStyleIdx="6" presStyleCnt="8" custScaleX="78639"/>
      <dgm:spPr/>
      <dgm:t>
        <a:bodyPr/>
        <a:lstStyle/>
        <a:p>
          <a:endParaRPr lang="es-ES"/>
        </a:p>
      </dgm:t>
    </dgm:pt>
    <dgm:pt modelId="{F40BB259-6E6D-4145-979A-943601473CA4}" type="pres">
      <dgm:prSet presAssocID="{9A314A55-97C2-4FE7-9566-C287BC469A3C}" presName="vert1" presStyleCnt="0"/>
      <dgm:spPr/>
    </dgm:pt>
    <dgm:pt modelId="{29FC6F67-B759-4AB3-BB1E-721CCAACAB10}" type="pres">
      <dgm:prSet presAssocID="{0275E9C0-73B9-4703-A3FA-46EDE932B086}" presName="vertSpace2a" presStyleCnt="0"/>
      <dgm:spPr/>
    </dgm:pt>
    <dgm:pt modelId="{FE3B320F-F2A5-4BB0-BE50-880F200EA885}" type="pres">
      <dgm:prSet presAssocID="{0275E9C0-73B9-4703-A3FA-46EDE932B086}" presName="horz2" presStyleCnt="0"/>
      <dgm:spPr/>
    </dgm:pt>
    <dgm:pt modelId="{9F126D55-7107-47E5-B7C8-B781BF108CA6}" type="pres">
      <dgm:prSet presAssocID="{0275E9C0-73B9-4703-A3FA-46EDE932B086}" presName="horzSpace2" presStyleCnt="0"/>
      <dgm:spPr/>
    </dgm:pt>
    <dgm:pt modelId="{D93B3770-34A7-425B-B95A-55CF620BB07E}" type="pres">
      <dgm:prSet presAssocID="{0275E9C0-73B9-4703-A3FA-46EDE932B086}" presName="tx2" presStyleLbl="revTx" presStyleIdx="7" presStyleCnt="8"/>
      <dgm:spPr/>
      <dgm:t>
        <a:bodyPr/>
        <a:lstStyle/>
        <a:p>
          <a:endParaRPr lang="es-ES"/>
        </a:p>
      </dgm:t>
    </dgm:pt>
    <dgm:pt modelId="{E946FBAC-D97F-475F-A2FE-E6C2D92BA404}" type="pres">
      <dgm:prSet presAssocID="{0275E9C0-73B9-4703-A3FA-46EDE932B086}" presName="vert2" presStyleCnt="0"/>
      <dgm:spPr/>
    </dgm:pt>
    <dgm:pt modelId="{4189AD44-8509-44D4-9688-371DCA1F6F69}" type="pres">
      <dgm:prSet presAssocID="{0275E9C0-73B9-4703-A3FA-46EDE932B086}" presName="thinLine2b" presStyleLbl="callout" presStyleIdx="3" presStyleCnt="4"/>
      <dgm:spPr/>
    </dgm:pt>
    <dgm:pt modelId="{C09EF092-2B5B-4B7D-A651-CC93E75A32D7}" type="pres">
      <dgm:prSet presAssocID="{0275E9C0-73B9-4703-A3FA-46EDE932B086}" presName="vertSpace2b" presStyleCnt="0"/>
      <dgm:spPr/>
    </dgm:pt>
  </dgm:ptLst>
  <dgm:cxnLst>
    <dgm:cxn modelId="{7D1E5358-0984-42BA-91F1-25C790F7AF57}" type="presOf" srcId="{2F1AC2DD-7403-409D-91FE-0E2FBDFEDF50}" destId="{91B1A083-D2C1-490A-9D79-2E72D6AA88DD}" srcOrd="0" destOrd="0" presId="urn:microsoft.com/office/officeart/2008/layout/LinedList"/>
    <dgm:cxn modelId="{578E8352-B36D-43BF-B268-D263A340C2FB}" type="presOf" srcId="{DDEB37BF-6ACE-48D8-9D34-034C91462627}" destId="{E3BF8DEA-15B5-4C51-A681-9C93319805C4}" srcOrd="0" destOrd="0" presId="urn:microsoft.com/office/officeart/2008/layout/LinedList"/>
    <dgm:cxn modelId="{EF853DA1-D85D-4CF7-8168-62513179E813}" type="presOf" srcId="{3A12F948-8F14-4E44-9883-6163D2BA94BC}" destId="{04A86509-E700-4797-8229-5576A2F58F0E}" srcOrd="0" destOrd="0" presId="urn:microsoft.com/office/officeart/2008/layout/LinedList"/>
    <dgm:cxn modelId="{689D9F68-56D1-47EA-AB99-502D62763FD6}" srcId="{B30249AF-41C2-44AA-9A67-C96986B92897}" destId="{DDEB37BF-6ACE-48D8-9D34-034C91462627}" srcOrd="0" destOrd="0" parTransId="{B234954D-E28C-4C03-9B6C-870DE66E1DA9}" sibTransId="{B7DC3A7B-13EB-4FCD-B07B-536431E8819E}"/>
    <dgm:cxn modelId="{FEDE8138-EC0B-498D-93A9-7E8C1B344F41}" srcId="{9A314A55-97C2-4FE7-9566-C287BC469A3C}" destId="{0275E9C0-73B9-4703-A3FA-46EDE932B086}" srcOrd="0" destOrd="0" parTransId="{0AE66CE7-23BB-4AE1-BFB4-0D137119912B}" sibTransId="{3BEDFEB9-12DF-41A4-982B-57524B057072}"/>
    <dgm:cxn modelId="{CA372CDF-953E-4E2C-BBCD-B98F545FC662}" srcId="{9A1F0173-F5E1-43DA-97EE-60AD71E60018}" destId="{284EFC39-7058-4421-BD7C-AE3F5E91AF41}" srcOrd="1" destOrd="0" parTransId="{79B7A458-419A-4FA7-A5D7-7E07307079D8}" sibTransId="{962851E8-52F6-4FD9-BB3E-C438EC484742}"/>
    <dgm:cxn modelId="{AD4E5D75-640D-415F-BF5A-4AFCA487EC7A}" type="presOf" srcId="{9A314A55-97C2-4FE7-9566-C287BC469A3C}" destId="{F32AE573-9092-4099-BFC5-4196A87F00F9}" srcOrd="0" destOrd="0" presId="urn:microsoft.com/office/officeart/2008/layout/LinedList"/>
    <dgm:cxn modelId="{BC624975-C5A4-430D-9FD5-7CBFE8C3D468}" type="presOf" srcId="{0275E9C0-73B9-4703-A3FA-46EDE932B086}" destId="{D93B3770-34A7-425B-B95A-55CF620BB07E}" srcOrd="0" destOrd="0" presId="urn:microsoft.com/office/officeart/2008/layout/LinedList"/>
    <dgm:cxn modelId="{DC4DD6D2-9BD8-4813-9BC6-6B49DD6D393B}" type="presOf" srcId="{284EFC39-7058-4421-BD7C-AE3F5E91AF41}" destId="{86D5D1D5-DC14-4C18-B126-B309BBA61A27}" srcOrd="0" destOrd="0" presId="urn:microsoft.com/office/officeart/2008/layout/LinedList"/>
    <dgm:cxn modelId="{B5AD0286-474C-42F5-8BF9-D3B7AA8AB1BD}" srcId="{9A1F0173-F5E1-43DA-97EE-60AD71E60018}" destId="{107AA0AC-E3BA-4820-8875-54293992A09C}" srcOrd="0" destOrd="0" parTransId="{4A69D8AC-C3EC-481D-B939-78985BB48DFA}" sibTransId="{07FC39CA-234A-4B7D-A46E-A8C8645AEDC3}"/>
    <dgm:cxn modelId="{5ED8F329-C7A4-4B7A-B26C-360BEAF37A1D}" type="presOf" srcId="{B30249AF-41C2-44AA-9A67-C96986B92897}" destId="{605CEB04-C900-45FC-A7E4-E50CBDA316C7}" srcOrd="0" destOrd="0" presId="urn:microsoft.com/office/officeart/2008/layout/LinedList"/>
    <dgm:cxn modelId="{0268EB71-A49F-4D42-8653-135C7AF1ED7A}" srcId="{284EFC39-7058-4421-BD7C-AE3F5E91AF41}" destId="{2F1AC2DD-7403-409D-91FE-0E2FBDFEDF50}" srcOrd="0" destOrd="0" parTransId="{DE03E6C6-6245-4B43-9339-127126536456}" sibTransId="{CFF0B3AC-45A4-4585-B948-284A123E457D}"/>
    <dgm:cxn modelId="{16047038-A705-4B82-87D7-13CA2C3C84B4}" srcId="{9A1F0173-F5E1-43DA-97EE-60AD71E60018}" destId="{B30249AF-41C2-44AA-9A67-C96986B92897}" srcOrd="2" destOrd="0" parTransId="{4E165FFA-C974-498D-9B34-388DECF27A36}" sibTransId="{8241F7BD-2190-44C8-A487-19819537DBE9}"/>
    <dgm:cxn modelId="{4D7F79D5-B63E-42DF-8ABD-00D7EDB426AF}" srcId="{9A1F0173-F5E1-43DA-97EE-60AD71E60018}" destId="{9A314A55-97C2-4FE7-9566-C287BC469A3C}" srcOrd="3" destOrd="0" parTransId="{56EEE77B-BAF3-4D40-B15A-164C81820B06}" sibTransId="{91A19C44-C4CF-4C8C-9E7F-F8BFCE09E950}"/>
    <dgm:cxn modelId="{31D668C5-0AFD-40F3-A300-49A574C0823A}" type="presOf" srcId="{107AA0AC-E3BA-4820-8875-54293992A09C}" destId="{7129B536-9DD5-419A-8381-2F3488C71724}" srcOrd="0" destOrd="0" presId="urn:microsoft.com/office/officeart/2008/layout/LinedList"/>
    <dgm:cxn modelId="{5EFFA9D6-06D5-4D1F-9093-AD3C56A57C5D}" type="presOf" srcId="{9A1F0173-F5E1-43DA-97EE-60AD71E60018}" destId="{413F351A-B5C1-45BC-95F6-0B31D02B2DEC}" srcOrd="0" destOrd="0" presId="urn:microsoft.com/office/officeart/2008/layout/LinedList"/>
    <dgm:cxn modelId="{7EA87C55-5EF1-47F9-B0BC-FA2C62F02E06}" srcId="{107AA0AC-E3BA-4820-8875-54293992A09C}" destId="{3A12F948-8F14-4E44-9883-6163D2BA94BC}" srcOrd="0" destOrd="0" parTransId="{31B9682E-F8BB-4906-8B9E-5134D9F9F6D7}" sibTransId="{3BD37271-4A3C-460C-9A70-C6F6BE2A1340}"/>
    <dgm:cxn modelId="{BDE86188-F870-4A53-9AD0-654731B64D3A}" type="presParOf" srcId="{413F351A-B5C1-45BC-95F6-0B31D02B2DEC}" destId="{229946E0-29F5-4A4D-AF9E-C432462756F7}" srcOrd="0" destOrd="0" presId="urn:microsoft.com/office/officeart/2008/layout/LinedList"/>
    <dgm:cxn modelId="{A62BCD83-7E09-46B6-8266-524BF001E0ED}" type="presParOf" srcId="{413F351A-B5C1-45BC-95F6-0B31D02B2DEC}" destId="{5D2090DB-8B41-4B54-8529-B3F74AE8207C}" srcOrd="1" destOrd="0" presId="urn:microsoft.com/office/officeart/2008/layout/LinedList"/>
    <dgm:cxn modelId="{6D0EF3AA-8B43-4CA9-A51F-3AE6AE4E0061}" type="presParOf" srcId="{5D2090DB-8B41-4B54-8529-B3F74AE8207C}" destId="{7129B536-9DD5-419A-8381-2F3488C71724}" srcOrd="0" destOrd="0" presId="urn:microsoft.com/office/officeart/2008/layout/LinedList"/>
    <dgm:cxn modelId="{76EEA33C-9C84-44C7-818C-4544D26ADABB}" type="presParOf" srcId="{5D2090DB-8B41-4B54-8529-B3F74AE8207C}" destId="{AA3AC6F6-5D6F-4FFB-98DA-AABC9D7250CE}" srcOrd="1" destOrd="0" presId="urn:microsoft.com/office/officeart/2008/layout/LinedList"/>
    <dgm:cxn modelId="{A331B75A-D4A4-4C48-8697-AB3E97402A36}" type="presParOf" srcId="{AA3AC6F6-5D6F-4FFB-98DA-AABC9D7250CE}" destId="{DAACE90C-3DFC-4822-A573-EB6B157EA3AD}" srcOrd="0" destOrd="0" presId="urn:microsoft.com/office/officeart/2008/layout/LinedList"/>
    <dgm:cxn modelId="{7B40D431-BE11-46E2-BFC6-9CABF1E25F4A}" type="presParOf" srcId="{AA3AC6F6-5D6F-4FFB-98DA-AABC9D7250CE}" destId="{B7DCA270-44E4-4A28-B93C-B94DBA26D5AD}" srcOrd="1" destOrd="0" presId="urn:microsoft.com/office/officeart/2008/layout/LinedList"/>
    <dgm:cxn modelId="{FA0C926E-561D-4747-A7A9-16EFCC77F58D}" type="presParOf" srcId="{B7DCA270-44E4-4A28-B93C-B94DBA26D5AD}" destId="{1B89C6CA-4B00-4483-B0BE-AC212F8DBB10}" srcOrd="0" destOrd="0" presId="urn:microsoft.com/office/officeart/2008/layout/LinedList"/>
    <dgm:cxn modelId="{2683DDD4-4D67-4828-8772-528674F79567}" type="presParOf" srcId="{B7DCA270-44E4-4A28-B93C-B94DBA26D5AD}" destId="{04A86509-E700-4797-8229-5576A2F58F0E}" srcOrd="1" destOrd="0" presId="urn:microsoft.com/office/officeart/2008/layout/LinedList"/>
    <dgm:cxn modelId="{E5F38FE3-7AA8-4A10-9001-0BF6073B9C48}" type="presParOf" srcId="{B7DCA270-44E4-4A28-B93C-B94DBA26D5AD}" destId="{2FC8F4E5-4C7B-4CE0-AF63-A9D7F35F1651}" srcOrd="2" destOrd="0" presId="urn:microsoft.com/office/officeart/2008/layout/LinedList"/>
    <dgm:cxn modelId="{A13A8D0E-E1E1-4618-9543-6FC2D3DD66CF}" type="presParOf" srcId="{AA3AC6F6-5D6F-4FFB-98DA-AABC9D7250CE}" destId="{65360E39-7DB0-49E2-ADC3-D9BD957C96BD}" srcOrd="2" destOrd="0" presId="urn:microsoft.com/office/officeart/2008/layout/LinedList"/>
    <dgm:cxn modelId="{9AF80E9F-BBF2-46F6-BA8C-BDCFE0AD2629}" type="presParOf" srcId="{AA3AC6F6-5D6F-4FFB-98DA-AABC9D7250CE}" destId="{3D463AC7-B558-44D0-B4EC-930E64D7D4F6}" srcOrd="3" destOrd="0" presId="urn:microsoft.com/office/officeart/2008/layout/LinedList"/>
    <dgm:cxn modelId="{220FE9D0-ABD1-4CE2-8A66-524EA5F781B9}" type="presParOf" srcId="{413F351A-B5C1-45BC-95F6-0B31D02B2DEC}" destId="{AF62C81A-0933-44F9-BF7F-8847FD65C3D9}" srcOrd="2" destOrd="0" presId="urn:microsoft.com/office/officeart/2008/layout/LinedList"/>
    <dgm:cxn modelId="{F3279040-FC16-4D64-901E-C6261976A63B}" type="presParOf" srcId="{413F351A-B5C1-45BC-95F6-0B31D02B2DEC}" destId="{03FAA43C-4927-46DA-BE28-0C2B70233F77}" srcOrd="3" destOrd="0" presId="urn:microsoft.com/office/officeart/2008/layout/LinedList"/>
    <dgm:cxn modelId="{D1C3ED27-E7B5-4BB4-B130-4570710B93DA}" type="presParOf" srcId="{03FAA43C-4927-46DA-BE28-0C2B70233F77}" destId="{86D5D1D5-DC14-4C18-B126-B309BBA61A27}" srcOrd="0" destOrd="0" presId="urn:microsoft.com/office/officeart/2008/layout/LinedList"/>
    <dgm:cxn modelId="{74D187B0-AC13-4523-B925-B6F9C6C84573}" type="presParOf" srcId="{03FAA43C-4927-46DA-BE28-0C2B70233F77}" destId="{64293DF1-D354-467E-B845-F361DEE98903}" srcOrd="1" destOrd="0" presId="urn:microsoft.com/office/officeart/2008/layout/LinedList"/>
    <dgm:cxn modelId="{91EA75E6-6C75-47C6-A65B-9B0DC0C234E1}" type="presParOf" srcId="{64293DF1-D354-467E-B845-F361DEE98903}" destId="{0FAE345D-A164-43B0-A5AF-42E4BEC436D6}" srcOrd="0" destOrd="0" presId="urn:microsoft.com/office/officeart/2008/layout/LinedList"/>
    <dgm:cxn modelId="{CBD4334C-4A6F-43F1-A94C-BCE15034F7B3}" type="presParOf" srcId="{64293DF1-D354-467E-B845-F361DEE98903}" destId="{F9D5A70D-B604-418C-8129-18EC6BE92168}" srcOrd="1" destOrd="0" presId="urn:microsoft.com/office/officeart/2008/layout/LinedList"/>
    <dgm:cxn modelId="{0032FF24-F29C-4556-881C-992F4CB74C3E}" type="presParOf" srcId="{F9D5A70D-B604-418C-8129-18EC6BE92168}" destId="{D8EEB26F-261C-43FE-8316-40796D4F1FAB}" srcOrd="0" destOrd="0" presId="urn:microsoft.com/office/officeart/2008/layout/LinedList"/>
    <dgm:cxn modelId="{4E351672-27C6-4A67-918F-7FFEA83977BF}" type="presParOf" srcId="{F9D5A70D-B604-418C-8129-18EC6BE92168}" destId="{91B1A083-D2C1-490A-9D79-2E72D6AA88DD}" srcOrd="1" destOrd="0" presId="urn:microsoft.com/office/officeart/2008/layout/LinedList"/>
    <dgm:cxn modelId="{CDF49E4E-7B13-4C56-97AA-1A1B2D8EC4C6}" type="presParOf" srcId="{F9D5A70D-B604-418C-8129-18EC6BE92168}" destId="{9F6307F2-57F6-4172-A4EF-3347C43797AB}" srcOrd="2" destOrd="0" presId="urn:microsoft.com/office/officeart/2008/layout/LinedList"/>
    <dgm:cxn modelId="{9871E520-34F0-468A-81BA-6F6D94F62CC9}" type="presParOf" srcId="{64293DF1-D354-467E-B845-F361DEE98903}" destId="{69B7D4A2-8C7C-4931-A83F-0C232875E4B8}" srcOrd="2" destOrd="0" presId="urn:microsoft.com/office/officeart/2008/layout/LinedList"/>
    <dgm:cxn modelId="{14BA39C2-1C64-4BD4-81F7-E266214C2C4B}" type="presParOf" srcId="{64293DF1-D354-467E-B845-F361DEE98903}" destId="{02ECF510-712E-43A9-A3D4-DBA039A337D8}" srcOrd="3" destOrd="0" presId="urn:microsoft.com/office/officeart/2008/layout/LinedList"/>
    <dgm:cxn modelId="{9CF79764-104D-4C93-B18C-F2C1B31F342D}" type="presParOf" srcId="{413F351A-B5C1-45BC-95F6-0B31D02B2DEC}" destId="{D9AF27A9-C0CB-40E1-BFD9-6425D0E15255}" srcOrd="4" destOrd="0" presId="urn:microsoft.com/office/officeart/2008/layout/LinedList"/>
    <dgm:cxn modelId="{BEDA15E8-E809-4E39-A0BF-28827C06BF4B}" type="presParOf" srcId="{413F351A-B5C1-45BC-95F6-0B31D02B2DEC}" destId="{BF3BB88F-E840-4556-8F59-D6724407009B}" srcOrd="5" destOrd="0" presId="urn:microsoft.com/office/officeart/2008/layout/LinedList"/>
    <dgm:cxn modelId="{AB580F29-7BB4-47A2-B821-ABB2D4848694}" type="presParOf" srcId="{BF3BB88F-E840-4556-8F59-D6724407009B}" destId="{605CEB04-C900-45FC-A7E4-E50CBDA316C7}" srcOrd="0" destOrd="0" presId="urn:microsoft.com/office/officeart/2008/layout/LinedList"/>
    <dgm:cxn modelId="{249E1403-21F2-4956-991E-695F24EBA2CD}" type="presParOf" srcId="{BF3BB88F-E840-4556-8F59-D6724407009B}" destId="{7AE89922-89E4-450C-BCC6-D04C63D99CB9}" srcOrd="1" destOrd="0" presId="urn:microsoft.com/office/officeart/2008/layout/LinedList"/>
    <dgm:cxn modelId="{8A6BCF90-1F58-48A2-BFF5-AF1CB6963745}" type="presParOf" srcId="{7AE89922-89E4-450C-BCC6-D04C63D99CB9}" destId="{9D330F3D-3623-41CB-B9A5-1AD92D2A4E25}" srcOrd="0" destOrd="0" presId="urn:microsoft.com/office/officeart/2008/layout/LinedList"/>
    <dgm:cxn modelId="{B9128129-C66A-4F3D-8FBA-C2239C64E736}" type="presParOf" srcId="{7AE89922-89E4-450C-BCC6-D04C63D99CB9}" destId="{CBE3B994-C23B-4AC8-8BEB-3CF3585D18F9}" srcOrd="1" destOrd="0" presId="urn:microsoft.com/office/officeart/2008/layout/LinedList"/>
    <dgm:cxn modelId="{C2A53A53-78F2-40C0-9BB8-3D8014BED855}" type="presParOf" srcId="{CBE3B994-C23B-4AC8-8BEB-3CF3585D18F9}" destId="{0F30416E-64C5-4318-93C4-8168E415E037}" srcOrd="0" destOrd="0" presId="urn:microsoft.com/office/officeart/2008/layout/LinedList"/>
    <dgm:cxn modelId="{D6ABD823-C26E-4437-BAC7-84BD97DDE84D}" type="presParOf" srcId="{CBE3B994-C23B-4AC8-8BEB-3CF3585D18F9}" destId="{E3BF8DEA-15B5-4C51-A681-9C93319805C4}" srcOrd="1" destOrd="0" presId="urn:microsoft.com/office/officeart/2008/layout/LinedList"/>
    <dgm:cxn modelId="{E8B9DDA5-DF21-4F9D-B131-1F8329C4AB56}" type="presParOf" srcId="{CBE3B994-C23B-4AC8-8BEB-3CF3585D18F9}" destId="{DA5AAA35-09F0-4090-89FB-EC82B3C4E259}" srcOrd="2" destOrd="0" presId="urn:microsoft.com/office/officeart/2008/layout/LinedList"/>
    <dgm:cxn modelId="{E17C1ED7-7300-4F42-9E07-22A820C0362B}" type="presParOf" srcId="{7AE89922-89E4-450C-BCC6-D04C63D99CB9}" destId="{28B7D4DD-CCB3-4A87-9FD7-70DDC8A347CE}" srcOrd="2" destOrd="0" presId="urn:microsoft.com/office/officeart/2008/layout/LinedList"/>
    <dgm:cxn modelId="{3895106B-EFB0-4BC9-93F4-62F06F1326CF}" type="presParOf" srcId="{7AE89922-89E4-450C-BCC6-D04C63D99CB9}" destId="{598022DA-79C8-4D86-8CE7-62A096F4A7F8}" srcOrd="3" destOrd="0" presId="urn:microsoft.com/office/officeart/2008/layout/LinedList"/>
    <dgm:cxn modelId="{FDF4152C-94A7-43B3-A31A-AABFE52F3DFA}" type="presParOf" srcId="{413F351A-B5C1-45BC-95F6-0B31D02B2DEC}" destId="{B04B109F-A260-4F2F-97D8-06F8593EE608}" srcOrd="6" destOrd="0" presId="urn:microsoft.com/office/officeart/2008/layout/LinedList"/>
    <dgm:cxn modelId="{F321F192-3627-46E1-A839-D311F20131BA}" type="presParOf" srcId="{413F351A-B5C1-45BC-95F6-0B31D02B2DEC}" destId="{14D6C40A-7E89-46CB-A291-6F4AF5A9C883}" srcOrd="7" destOrd="0" presId="urn:microsoft.com/office/officeart/2008/layout/LinedList"/>
    <dgm:cxn modelId="{045668FC-6405-4ED2-920E-7ACA2A4C2D9E}" type="presParOf" srcId="{14D6C40A-7E89-46CB-A291-6F4AF5A9C883}" destId="{F32AE573-9092-4099-BFC5-4196A87F00F9}" srcOrd="0" destOrd="0" presId="urn:microsoft.com/office/officeart/2008/layout/LinedList"/>
    <dgm:cxn modelId="{AB3A923C-2B6C-4834-8633-AF27FFD482C3}" type="presParOf" srcId="{14D6C40A-7E89-46CB-A291-6F4AF5A9C883}" destId="{F40BB259-6E6D-4145-979A-943601473CA4}" srcOrd="1" destOrd="0" presId="urn:microsoft.com/office/officeart/2008/layout/LinedList"/>
    <dgm:cxn modelId="{E6FEC53F-831A-45E6-9875-36E248270F39}" type="presParOf" srcId="{F40BB259-6E6D-4145-979A-943601473CA4}" destId="{29FC6F67-B759-4AB3-BB1E-721CCAACAB10}" srcOrd="0" destOrd="0" presId="urn:microsoft.com/office/officeart/2008/layout/LinedList"/>
    <dgm:cxn modelId="{48A93BEA-2675-4F5C-8C7D-05245194E755}" type="presParOf" srcId="{F40BB259-6E6D-4145-979A-943601473CA4}" destId="{FE3B320F-F2A5-4BB0-BE50-880F200EA885}" srcOrd="1" destOrd="0" presId="urn:microsoft.com/office/officeart/2008/layout/LinedList"/>
    <dgm:cxn modelId="{FB2514B5-7156-456D-A751-A1CC80E46C89}" type="presParOf" srcId="{FE3B320F-F2A5-4BB0-BE50-880F200EA885}" destId="{9F126D55-7107-47E5-B7C8-B781BF108CA6}" srcOrd="0" destOrd="0" presId="urn:microsoft.com/office/officeart/2008/layout/LinedList"/>
    <dgm:cxn modelId="{73678BEA-1F59-4F6E-8314-B2F24EC1B446}" type="presParOf" srcId="{FE3B320F-F2A5-4BB0-BE50-880F200EA885}" destId="{D93B3770-34A7-425B-B95A-55CF620BB07E}" srcOrd="1" destOrd="0" presId="urn:microsoft.com/office/officeart/2008/layout/LinedList"/>
    <dgm:cxn modelId="{7DF14D5E-C3C4-40B0-8A43-6178B78E1A3F}" type="presParOf" srcId="{FE3B320F-F2A5-4BB0-BE50-880F200EA885}" destId="{E946FBAC-D97F-475F-A2FE-E6C2D92BA404}" srcOrd="2" destOrd="0" presId="urn:microsoft.com/office/officeart/2008/layout/LinedList"/>
    <dgm:cxn modelId="{577E48CC-75A3-4B1E-81FD-A92FACB8F83C}" type="presParOf" srcId="{F40BB259-6E6D-4145-979A-943601473CA4}" destId="{4189AD44-8509-44D4-9688-371DCA1F6F69}" srcOrd="2" destOrd="0" presId="urn:microsoft.com/office/officeart/2008/layout/LinedList"/>
    <dgm:cxn modelId="{72749C03-2F1C-4A4B-BAAF-F4E48B87BCBC}" type="presParOf" srcId="{F40BB259-6E6D-4145-979A-943601473CA4}" destId="{C09EF092-2B5B-4B7D-A651-CC93E75A32D7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9946E0-29F5-4A4D-AF9E-C432462756F7}">
      <dsp:nvSpPr>
        <dsp:cNvPr id="0" name=""/>
        <dsp:cNvSpPr/>
      </dsp:nvSpPr>
      <dsp:spPr>
        <a:xfrm>
          <a:off x="0" y="0"/>
          <a:ext cx="786941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29B536-9DD5-419A-8381-2F3488C71724}">
      <dsp:nvSpPr>
        <dsp:cNvPr id="0" name=""/>
        <dsp:cNvSpPr/>
      </dsp:nvSpPr>
      <dsp:spPr>
        <a:xfrm>
          <a:off x="0" y="0"/>
          <a:ext cx="1285846" cy="847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UNIDAD I</a:t>
          </a:r>
          <a:endParaRPr lang="es-PE" sz="1800" kern="1200" dirty="0"/>
        </a:p>
      </dsp:txBody>
      <dsp:txXfrm>
        <a:off x="0" y="0"/>
        <a:ext cx="1285846" cy="847397"/>
      </dsp:txXfrm>
    </dsp:sp>
    <dsp:sp modelId="{04A86509-E700-4797-8229-5576A2F58F0E}">
      <dsp:nvSpPr>
        <dsp:cNvPr id="0" name=""/>
        <dsp:cNvSpPr/>
      </dsp:nvSpPr>
      <dsp:spPr>
        <a:xfrm>
          <a:off x="1403887" y="38480"/>
          <a:ext cx="6177489" cy="769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Sistemas integrados de gestión ISO 9001, 14001 y OHSAS 18001, Principio de Enfoque de Procesos </a:t>
          </a:r>
          <a:endParaRPr lang="es-PE" sz="1800" kern="1200" dirty="0"/>
        </a:p>
      </dsp:txBody>
      <dsp:txXfrm>
        <a:off x="1403887" y="38480"/>
        <a:ext cx="6177489" cy="769608"/>
      </dsp:txXfrm>
    </dsp:sp>
    <dsp:sp modelId="{65360E39-7DB0-49E2-ADC3-D9BD957C96BD}">
      <dsp:nvSpPr>
        <dsp:cNvPr id="0" name=""/>
        <dsp:cNvSpPr/>
      </dsp:nvSpPr>
      <dsp:spPr>
        <a:xfrm>
          <a:off x="1285846" y="808089"/>
          <a:ext cx="62955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62C81A-0933-44F9-BF7F-8847FD65C3D9}">
      <dsp:nvSpPr>
        <dsp:cNvPr id="0" name=""/>
        <dsp:cNvSpPr/>
      </dsp:nvSpPr>
      <dsp:spPr>
        <a:xfrm>
          <a:off x="0" y="847397"/>
          <a:ext cx="786941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D5D1D5-DC14-4C18-B126-B309BBA61A27}">
      <dsp:nvSpPr>
        <dsp:cNvPr id="0" name=""/>
        <dsp:cNvSpPr/>
      </dsp:nvSpPr>
      <dsp:spPr>
        <a:xfrm>
          <a:off x="0" y="847397"/>
          <a:ext cx="1237685" cy="847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UNIDAD II</a:t>
          </a:r>
          <a:endParaRPr lang="es-PE" sz="1800" kern="1200" dirty="0"/>
        </a:p>
      </dsp:txBody>
      <dsp:txXfrm>
        <a:off x="0" y="847397"/>
        <a:ext cx="1237685" cy="847397"/>
      </dsp:txXfrm>
    </dsp:sp>
    <dsp:sp modelId="{91B1A083-D2C1-490A-9D79-2E72D6AA88DD}">
      <dsp:nvSpPr>
        <dsp:cNvPr id="0" name=""/>
        <dsp:cNvSpPr/>
      </dsp:nvSpPr>
      <dsp:spPr>
        <a:xfrm>
          <a:off x="1355726" y="885877"/>
          <a:ext cx="6177489" cy="769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ISO 9001 Sistema de Gestión de la Calidad, ISO 14001 Sistema de Gestión Medioambiental 	OHSAS 18001 Sistema de Gestión de Seguridad y Salud Ocupacional 	</a:t>
          </a:r>
          <a:endParaRPr lang="es-PE" sz="1800" kern="1200" dirty="0"/>
        </a:p>
      </dsp:txBody>
      <dsp:txXfrm>
        <a:off x="1355726" y="885877"/>
        <a:ext cx="6177489" cy="769608"/>
      </dsp:txXfrm>
    </dsp:sp>
    <dsp:sp modelId="{69B7D4A2-8C7C-4931-A83F-0C232875E4B8}">
      <dsp:nvSpPr>
        <dsp:cNvPr id="0" name=""/>
        <dsp:cNvSpPr/>
      </dsp:nvSpPr>
      <dsp:spPr>
        <a:xfrm>
          <a:off x="1237685" y="1655486"/>
          <a:ext cx="62955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AF27A9-C0CB-40E1-BFD9-6425D0E15255}">
      <dsp:nvSpPr>
        <dsp:cNvPr id="0" name=""/>
        <dsp:cNvSpPr/>
      </dsp:nvSpPr>
      <dsp:spPr>
        <a:xfrm>
          <a:off x="0" y="1694794"/>
          <a:ext cx="786941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5CEB04-C900-45FC-A7E4-E50CBDA316C7}">
      <dsp:nvSpPr>
        <dsp:cNvPr id="0" name=""/>
        <dsp:cNvSpPr/>
      </dsp:nvSpPr>
      <dsp:spPr>
        <a:xfrm>
          <a:off x="0" y="1694794"/>
          <a:ext cx="1237685" cy="847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UNIDAD III</a:t>
          </a:r>
          <a:endParaRPr lang="es-PE" sz="1800" kern="1200" dirty="0"/>
        </a:p>
      </dsp:txBody>
      <dsp:txXfrm>
        <a:off x="0" y="1694794"/>
        <a:ext cx="1237685" cy="847397"/>
      </dsp:txXfrm>
    </dsp:sp>
    <dsp:sp modelId="{E3BF8DEA-15B5-4C51-A681-9C93319805C4}">
      <dsp:nvSpPr>
        <dsp:cNvPr id="0" name=""/>
        <dsp:cNvSpPr/>
      </dsp:nvSpPr>
      <dsp:spPr>
        <a:xfrm>
          <a:off x="1355726" y="1733274"/>
          <a:ext cx="6177489" cy="769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Estructura de un Sistema Integrado de Gestión, Directrices para la auditoria de Sistemas Integrados de Gestión 	</a:t>
          </a:r>
          <a:endParaRPr lang="es-PE" sz="1800" kern="1200" dirty="0"/>
        </a:p>
      </dsp:txBody>
      <dsp:txXfrm>
        <a:off x="1355726" y="1733274"/>
        <a:ext cx="6177489" cy="769608"/>
      </dsp:txXfrm>
    </dsp:sp>
    <dsp:sp modelId="{28B7D4DD-CCB3-4A87-9FD7-70DDC8A347CE}">
      <dsp:nvSpPr>
        <dsp:cNvPr id="0" name=""/>
        <dsp:cNvSpPr/>
      </dsp:nvSpPr>
      <dsp:spPr>
        <a:xfrm>
          <a:off x="1237685" y="2502883"/>
          <a:ext cx="62955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4B109F-A260-4F2F-97D8-06F8593EE608}">
      <dsp:nvSpPr>
        <dsp:cNvPr id="0" name=""/>
        <dsp:cNvSpPr/>
      </dsp:nvSpPr>
      <dsp:spPr>
        <a:xfrm>
          <a:off x="0" y="2542191"/>
          <a:ext cx="786941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2AE573-9092-4099-BFC5-4196A87F00F9}">
      <dsp:nvSpPr>
        <dsp:cNvPr id="0" name=""/>
        <dsp:cNvSpPr/>
      </dsp:nvSpPr>
      <dsp:spPr>
        <a:xfrm>
          <a:off x="0" y="2542191"/>
          <a:ext cx="1237685" cy="847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UNIDAD IV</a:t>
          </a:r>
          <a:endParaRPr lang="es-PE" sz="1800" kern="1200" dirty="0"/>
        </a:p>
      </dsp:txBody>
      <dsp:txXfrm>
        <a:off x="0" y="2542191"/>
        <a:ext cx="1237685" cy="847397"/>
      </dsp:txXfrm>
    </dsp:sp>
    <dsp:sp modelId="{D93B3770-34A7-425B-B95A-55CF620BB07E}">
      <dsp:nvSpPr>
        <dsp:cNvPr id="0" name=""/>
        <dsp:cNvSpPr/>
      </dsp:nvSpPr>
      <dsp:spPr>
        <a:xfrm>
          <a:off x="1355726" y="2580671"/>
          <a:ext cx="6177489" cy="769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/>
            <a:t>Auditoría a Sistemas Integrados de Gestión, Competencia y Responsabilidad del Auditor, Programación, Planificación, Realización, Informe y Seguimiento de la Auditoría 	</a:t>
          </a:r>
          <a:endParaRPr lang="es-PE" sz="1800" kern="1200" dirty="0"/>
        </a:p>
      </dsp:txBody>
      <dsp:txXfrm>
        <a:off x="1355726" y="2580671"/>
        <a:ext cx="6177489" cy="769608"/>
      </dsp:txXfrm>
    </dsp:sp>
    <dsp:sp modelId="{4189AD44-8509-44D4-9688-371DCA1F6F69}">
      <dsp:nvSpPr>
        <dsp:cNvPr id="0" name=""/>
        <dsp:cNvSpPr/>
      </dsp:nvSpPr>
      <dsp:spPr>
        <a:xfrm>
          <a:off x="1237685" y="3350280"/>
          <a:ext cx="62955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28/09/2017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8B0BD-F0F9-419C-A918-A62FDB97F871}" type="datetimeFigureOut">
              <a:rPr lang="es-PE" smtClean="0"/>
              <a:t>28/09/2017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1E24A-9115-4CF3-9DFE-7E070E04244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027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1E24A-9115-4CF3-9DFE-7E070E042445}" type="slidenum">
              <a:rPr lang="es-PE" smtClean="0"/>
              <a:t>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22052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28/09/2017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28/09/2017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28/09/2017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28/09/2017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28/09/2017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28/09/2017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28/09/2017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28/09/2017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28/09/2017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28/09/2017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28/09/2017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28/09/2017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5.jpg&amp;ehk=YSNrEwAsuTgipQWDEvIFcQ&amp;r=0&amp;pid=OfficeInsert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7"/>
          <p:cNvSpPr>
            <a:spLocks noGrp="1"/>
          </p:cNvSpPr>
          <p:nvPr>
            <p:ph type="ctrTitle"/>
          </p:nvPr>
        </p:nvSpPr>
        <p:spPr>
          <a:xfrm>
            <a:off x="-162272" y="1942641"/>
            <a:ext cx="9144000" cy="852810"/>
          </a:xfrm>
        </p:spPr>
        <p:txBody>
          <a:bodyPr>
            <a:noAutofit/>
          </a:bodyPr>
          <a:lstStyle/>
          <a:p>
            <a:r>
              <a:rPr lang="es-ES" sz="2800" b="1" dirty="0">
                <a:latin typeface="Century Gothic" panose="020B0502020202020204" pitchFamily="34" charset="0"/>
              </a:rPr>
              <a:t>Presentación de la asignatura</a:t>
            </a:r>
            <a:br>
              <a:rPr lang="es-ES" sz="2800" b="1" dirty="0">
                <a:latin typeface="Century Gothic" panose="020B0502020202020204" pitchFamily="34" charset="0"/>
              </a:rPr>
            </a:br>
            <a:r>
              <a:rPr lang="es-PE" sz="3600" b="1" dirty="0" smtClean="0">
                <a:latin typeface="Century Gothic" panose="020B0502020202020204" pitchFamily="34" charset="0"/>
              </a:rPr>
              <a:t>Auditoría de Sistemas Integrados de Gestión</a:t>
            </a:r>
            <a:endParaRPr lang="es-PE" sz="3600" b="1" dirty="0">
              <a:latin typeface="Century Gothic" panose="020B0502020202020204" pitchFamily="34" charset="0"/>
            </a:endParaRPr>
          </a:p>
        </p:txBody>
      </p:sp>
      <p:sp>
        <p:nvSpPr>
          <p:cNvPr id="7" name="Subtítulo 8"/>
          <p:cNvSpPr>
            <a:spLocks noGrp="1"/>
          </p:cNvSpPr>
          <p:nvPr>
            <p:ph type="subTitle" idx="1"/>
          </p:nvPr>
        </p:nvSpPr>
        <p:spPr>
          <a:xfrm>
            <a:off x="980728" y="2734729"/>
            <a:ext cx="6858000" cy="432048"/>
          </a:xfrm>
        </p:spPr>
        <p:txBody>
          <a:bodyPr>
            <a:noAutofit/>
          </a:bodyPr>
          <a:lstStyle/>
          <a:p>
            <a:r>
              <a:rPr lang="es-ES" sz="2800" b="1" dirty="0">
                <a:latin typeface="Century Gothic" panose="020B0502020202020204" pitchFamily="34" charset="0"/>
              </a:rPr>
              <a:t>Mg. Juan A. </a:t>
            </a:r>
            <a:r>
              <a:rPr lang="es-ES" sz="2800" b="1" dirty="0" err="1">
                <a:latin typeface="Century Gothic" panose="020B0502020202020204" pitchFamily="34" charset="0"/>
              </a:rPr>
              <a:t>Manyari</a:t>
            </a:r>
            <a:r>
              <a:rPr lang="es-ES" sz="2800" b="1" dirty="0">
                <a:latin typeface="Century Gothic" panose="020B0502020202020204" pitchFamily="34" charset="0"/>
              </a:rPr>
              <a:t> De La Cruz</a:t>
            </a:r>
            <a:endParaRPr lang="es-PE" sz="2800" b="1" dirty="0">
              <a:latin typeface="Century Gothic" panose="020B0502020202020204" pitchFamily="34" charset="0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1619672" y="1059582"/>
            <a:ext cx="5580112" cy="1224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PE" sz="3600" b="1" dirty="0"/>
          </a:p>
        </p:txBody>
      </p:sp>
      <p:pic>
        <p:nvPicPr>
          <p:cNvPr id="4" name="Imagen 3" descr="Estándar de Calidad &lt;strong&gt;ISO 9001&lt;/strong&gt; en Software – Fabricio Flore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72" y="3673758"/>
            <a:ext cx="2195736" cy="922384"/>
          </a:xfrm>
          <a:prstGeom prst="rect">
            <a:avLst/>
          </a:prstGeom>
        </p:spPr>
      </p:pic>
      <p:pic>
        <p:nvPicPr>
          <p:cNvPr id="5" name="Imagen 4" descr="packagingci - Memory Flash USB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785" y="3712009"/>
            <a:ext cx="2115300" cy="922384"/>
          </a:xfrm>
          <a:prstGeom prst="rect">
            <a:avLst/>
          </a:prstGeom>
        </p:spPr>
      </p:pic>
      <p:pic>
        <p:nvPicPr>
          <p:cNvPr id="8" name="Imagen 7" descr="&lt;strong&gt;ISO 18001&lt;/strong&gt; Certification - Lmc Contracts Limited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562" y="3673758"/>
            <a:ext cx="2677513" cy="92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59062"/>
            <a:ext cx="5688632" cy="50405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PE" sz="2800" b="1" dirty="0">
                <a:latin typeface="Century Gothic" panose="020B0502020202020204" pitchFamily="34" charset="0"/>
              </a:rPr>
              <a:t>Recomendaciones finales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1560" y="1131590"/>
            <a:ext cx="7507746" cy="127928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PE" sz="1800" dirty="0"/>
              <a:t>En las sesiones virtuales de cada semana, guiaré tu aprendizaje, orientaré el desarrollo de actividades y atenderé tus dudas en inquietudes.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PE" sz="1800" dirty="0"/>
              <a:t>Con estas indicaciones, estamos listos para iniciar nuestra asignatura.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9143999" cy="555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PE" sz="2800" b="1" dirty="0">
              <a:solidFill>
                <a:schemeClr val="tx2"/>
              </a:solidFill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395536" y="771550"/>
            <a:ext cx="8208912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endParaRPr lang="es-PE" sz="1800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8FFA4684-D05B-42E1-8D7C-74BE50693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252" y="2355726"/>
            <a:ext cx="2761489" cy="207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515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440" y="1275606"/>
            <a:ext cx="9144000" cy="1342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>
                <a:latin typeface="Century Gothic" panose="020B0502020202020204" pitchFamily="34" charset="0"/>
              </a:rPr>
              <a:t>Bienvenido a la asignatura de</a:t>
            </a:r>
            <a:r>
              <a:rPr lang="es-ES" sz="2000" b="1" dirty="0">
                <a:latin typeface="Century Gothic" panose="020B0502020202020204" pitchFamily="34" charset="0"/>
              </a:rPr>
              <a:t/>
            </a:r>
            <a:br>
              <a:rPr lang="es-ES" sz="2000" b="1" dirty="0">
                <a:latin typeface="Century Gothic" panose="020B0502020202020204" pitchFamily="34" charset="0"/>
              </a:rPr>
            </a:br>
            <a:r>
              <a:rPr lang="es-PE" sz="3600" b="1" dirty="0">
                <a:latin typeface="Century Gothic" panose="020B0502020202020204" pitchFamily="34" charset="0"/>
              </a:rPr>
              <a:t>Auditoría de Sistemas Integrados de Gestión</a:t>
            </a:r>
            <a:endParaRPr lang="es-PE" sz="2800" b="1" dirty="0">
              <a:latin typeface="Century Gothic" panose="020B0502020202020204" pitchFamily="34" charset="0"/>
            </a:endParaRPr>
          </a:p>
        </p:txBody>
      </p:sp>
      <p:pic>
        <p:nvPicPr>
          <p:cNvPr id="5" name="Imagen 4" descr="Estándar de Calidad &lt;strong&gt;ISO 9001&lt;/strong&gt; en Software – Fabricio Flore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075806"/>
            <a:ext cx="2195736" cy="922384"/>
          </a:xfrm>
          <a:prstGeom prst="rect">
            <a:avLst/>
          </a:prstGeom>
        </p:spPr>
      </p:pic>
      <p:pic>
        <p:nvPicPr>
          <p:cNvPr id="6" name="Imagen 5" descr="packagingci - Memory Flash USB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97" y="3114057"/>
            <a:ext cx="2115300" cy="922384"/>
          </a:xfrm>
          <a:prstGeom prst="rect">
            <a:avLst/>
          </a:prstGeom>
        </p:spPr>
      </p:pic>
      <p:pic>
        <p:nvPicPr>
          <p:cNvPr id="7" name="Imagen 6" descr="&lt;strong&gt;ISO 18001&lt;/strong&gt; Certification - Lmc Contracts Limited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574" y="3075806"/>
            <a:ext cx="2677513" cy="92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1969" y="355796"/>
            <a:ext cx="8244408" cy="555526"/>
          </a:xfrm>
        </p:spPr>
        <p:txBody>
          <a:bodyPr>
            <a:no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Introducción de la asignatura</a:t>
            </a:r>
            <a:endParaRPr lang="es-PE" sz="2800" b="1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1560" y="1059582"/>
            <a:ext cx="8116140" cy="1872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dirty="0" smtClean="0"/>
              <a:t> </a:t>
            </a:r>
            <a:r>
              <a:rPr lang="es-PE" dirty="0"/>
              <a:t>La asignatura tiene por objeto dotar al alumno el conocimiento teórico práctico respecto al control de la gestión mediante los sistemas integrados de gestión. </a:t>
            </a:r>
          </a:p>
          <a:p>
            <a:pPr marL="0" indent="0">
              <a:buNone/>
            </a:pPr>
            <a:r>
              <a:rPr lang="es-PE" dirty="0"/>
              <a:t>Comprende </a:t>
            </a:r>
            <a:r>
              <a:rPr lang="es-PE" dirty="0" smtClean="0"/>
              <a:t>las </a:t>
            </a:r>
            <a:r>
              <a:rPr lang="es-PE" dirty="0"/>
              <a:t>normas ISO 19011:2011 Directrices para la </a:t>
            </a:r>
            <a:r>
              <a:rPr lang="es-PE" dirty="0" smtClean="0"/>
              <a:t>auditoría. </a:t>
            </a:r>
            <a:r>
              <a:rPr lang="es-PE" dirty="0"/>
              <a:t>La auditoría de la calidad ISO 9000. Las auditorías ambientales y el ISO 14000. Criterios de auditoria: Normas ISO 9001, ISO 14001 y OHSAS 18001. </a:t>
            </a:r>
            <a:r>
              <a:rPr lang="es-PE" dirty="0" smtClean="0"/>
              <a:t>Las </a:t>
            </a:r>
            <a:r>
              <a:rPr lang="es-PE" dirty="0"/>
              <a:t>técnicas de la auditoria de sistemas integrados de gestión. 	</a:t>
            </a:r>
          </a:p>
        </p:txBody>
      </p:sp>
      <p:pic>
        <p:nvPicPr>
          <p:cNvPr id="4" name="Imagen 3" descr="Política de &lt;strong&gt;calidad&lt;/strong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435846"/>
            <a:ext cx="1651885" cy="1135856"/>
          </a:xfrm>
          <a:prstGeom prst="rect">
            <a:avLst/>
          </a:prstGeom>
        </p:spPr>
      </p:pic>
      <p:pic>
        <p:nvPicPr>
          <p:cNvPr id="5" name="Imagen 4" descr="Política de &lt;strong&gt;Calidad&lt;/strong&gt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042" y="3435846"/>
            <a:ext cx="1219175" cy="942603"/>
          </a:xfrm>
          <a:prstGeom prst="rect">
            <a:avLst/>
          </a:prstGeom>
        </p:spPr>
      </p:pic>
      <p:pic>
        <p:nvPicPr>
          <p:cNvPr id="6" name="Imagen 5" descr="&quot;Control de &lt;strong&gt;calidad&lt;/strong&gt;&quot; en la empresa, ¿de verdad sirve para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406963"/>
            <a:ext cx="1073958" cy="114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3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7604" y="394520"/>
            <a:ext cx="6967686" cy="50405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Resultado de aprendizaje</a:t>
            </a:r>
            <a:endParaRPr lang="es-PE" sz="2800" b="1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8097" y="1022860"/>
            <a:ext cx="7840327" cy="15327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dirty="0" smtClean="0"/>
              <a:t>Al finalizar el curso, el alumno reconocerá </a:t>
            </a:r>
            <a:r>
              <a:rPr lang="es-PE" dirty="0"/>
              <a:t>y </a:t>
            </a:r>
            <a:r>
              <a:rPr lang="es-PE" dirty="0" smtClean="0"/>
              <a:t>aplicará </a:t>
            </a:r>
            <a:r>
              <a:rPr lang="es-PE" dirty="0"/>
              <a:t>las normas ISO 9001, ISO 14001 y OHSAS 18001, estableciendo los puntos de congruencia, así como determinar las diferencias puntuales de cada norma. Contenido y técnicas Integrados y basado en la norma ISO 19001. 	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9144000" cy="4835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PE" sz="2800" b="1" dirty="0">
              <a:latin typeface="Century Gothic" panose="020B0502020202020204" pitchFamily="34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467544" y="627534"/>
            <a:ext cx="8208912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PE" sz="18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820" y="2525275"/>
            <a:ext cx="3079254" cy="217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938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3049"/>
            <a:ext cx="7886700" cy="99417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PE" sz="2800" b="1" dirty="0">
                <a:latin typeface="Century Gothic" panose="020B0502020202020204" pitchFamily="34" charset="0"/>
              </a:rPr>
              <a:t>Organización de los aprendizajes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132206"/>
            <a:ext cx="9144000" cy="384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PE" sz="28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591070610"/>
              </p:ext>
            </p:extLst>
          </p:nvPr>
        </p:nvGraphicFramePr>
        <p:xfrm>
          <a:off x="645937" y="996983"/>
          <a:ext cx="7869413" cy="338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3421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44573"/>
            <a:ext cx="7416824" cy="841785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s-PE" sz="2800" b="1" dirty="0">
                <a:latin typeface="Century Gothic" panose="020B0502020202020204" pitchFamily="34" charset="0"/>
              </a:rPr>
              <a:t>Unidad I: </a:t>
            </a:r>
            <a:r>
              <a:rPr lang="es-PE" sz="2800" b="1" dirty="0" smtClean="0">
                <a:latin typeface="Century Gothic" panose="020B0502020202020204" pitchFamily="34" charset="0"/>
              </a:rPr>
              <a:t>SIG </a:t>
            </a:r>
            <a:r>
              <a:rPr lang="es-PE" sz="2800" b="1" dirty="0">
                <a:latin typeface="Century Gothic" panose="020B0502020202020204" pitchFamily="34" charset="0"/>
              </a:rPr>
              <a:t>ISO 9001, 14001 y OHSAS </a:t>
            </a:r>
            <a:r>
              <a:rPr lang="es-PE" sz="2800" b="1" dirty="0" smtClean="0">
                <a:latin typeface="Century Gothic" panose="020B0502020202020204" pitchFamily="34" charset="0"/>
              </a:rPr>
              <a:t>18001</a:t>
            </a:r>
            <a:endParaRPr lang="es-PE" sz="2800" b="1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001776"/>
            <a:ext cx="8064896" cy="38009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b="1" dirty="0"/>
              <a:t>Resultado de aprendizaje:</a:t>
            </a:r>
          </a:p>
          <a:p>
            <a:r>
              <a:rPr lang="es-PE" sz="1800" dirty="0" smtClean="0"/>
              <a:t>Al finalizar la unidad, el estudiante será capaz </a:t>
            </a:r>
            <a:r>
              <a:rPr lang="es-PE" sz="1800" dirty="0"/>
              <a:t>de </a:t>
            </a:r>
            <a:r>
              <a:rPr lang="es-PE" sz="1800" dirty="0" smtClean="0"/>
              <a:t>describir </a:t>
            </a:r>
            <a:r>
              <a:rPr lang="es-PE" sz="1800" dirty="0"/>
              <a:t>el propósito de un Sistema Integrado de Gestión, </a:t>
            </a:r>
            <a:r>
              <a:rPr lang="es-PE" sz="1800" dirty="0" smtClean="0"/>
              <a:t>Explicar </a:t>
            </a:r>
            <a:r>
              <a:rPr lang="es-PE" sz="1800" dirty="0"/>
              <a:t>y </a:t>
            </a:r>
            <a:r>
              <a:rPr lang="es-PE" sz="1800" dirty="0" smtClean="0"/>
              <a:t>aplicar </a:t>
            </a:r>
            <a:r>
              <a:rPr lang="es-PE" sz="1800" dirty="0"/>
              <a:t>el principio de enfoque a procesos como base de las implementación de un sistema de </a:t>
            </a:r>
            <a:r>
              <a:rPr lang="es-PE" sz="1800" dirty="0" smtClean="0"/>
              <a:t>gestión.</a:t>
            </a:r>
            <a:endParaRPr lang="es-PE" dirty="0"/>
          </a:p>
          <a:p>
            <a:r>
              <a:rPr lang="es-PE" sz="1800" b="1" dirty="0" smtClean="0"/>
              <a:t>Contenidos</a:t>
            </a:r>
            <a:r>
              <a:rPr lang="es-PE" sz="1800" b="1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s-PE" sz="1800" dirty="0"/>
              <a:t>Sistemas integrados de gestión ISO 9001, ISO 14001 y OHSAS 18001 </a:t>
            </a:r>
          </a:p>
          <a:p>
            <a:pPr marL="342900" indent="-342900">
              <a:buFont typeface="+mj-lt"/>
              <a:buAutoNum type="arabicPeriod"/>
            </a:pPr>
            <a:r>
              <a:rPr lang="es-PE" sz="1800" dirty="0"/>
              <a:t>Principio de Enfoque de Procesos 	</a:t>
            </a:r>
          </a:p>
          <a:p>
            <a:pPr marL="0" indent="0">
              <a:buNone/>
            </a:pPr>
            <a:r>
              <a:rPr lang="es-PE" sz="1800" b="1" dirty="0" smtClean="0"/>
              <a:t>Actividad</a:t>
            </a:r>
            <a:r>
              <a:rPr lang="es-PE" sz="1800" b="1" dirty="0"/>
              <a:t>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1800" dirty="0"/>
              <a:t>Participación en el foro sobre la importancia de </a:t>
            </a:r>
            <a:r>
              <a:rPr lang="es-ES" sz="1800" dirty="0" smtClean="0"/>
              <a:t>la implementación de los Sistemas Integrados de Gestión.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1800" dirty="0" smtClean="0"/>
              <a:t>Entrega de un ensayo sobre el los temas tratados en la unidad</a:t>
            </a:r>
            <a:endParaRPr lang="es-ES" sz="18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44016"/>
            <a:ext cx="8706222" cy="4835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PE" sz="2800" b="1" dirty="0">
              <a:solidFill>
                <a:schemeClr val="tx2"/>
              </a:solidFill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395536" y="764704"/>
            <a:ext cx="6552728" cy="3967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E" dirty="0"/>
          </a:p>
        </p:txBody>
      </p:sp>
      <p:pic>
        <p:nvPicPr>
          <p:cNvPr id="6" name="Imagen 5" descr="&lt;strong&gt;Procesos&lt;/strong&gt; Gestión de Talento Humano: &lt;strong&gt;Procesos&lt;/strong&gt; de la GTH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079" y="2378751"/>
            <a:ext cx="1697385" cy="113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779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-236562"/>
            <a:ext cx="8130158" cy="2052228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s-PE" sz="2800" b="1" dirty="0">
                <a:latin typeface="Century Gothic" panose="020B0502020202020204" pitchFamily="34" charset="0"/>
              </a:rPr>
              <a:t>UNIDAD II: ISO 9001 </a:t>
            </a:r>
            <a:r>
              <a:rPr lang="es-PE" sz="2800" b="1" dirty="0" smtClean="0">
                <a:latin typeface="Century Gothic" panose="020B0502020202020204" pitchFamily="34" charset="0"/>
              </a:rPr>
              <a:t>S.G. de Calidad</a:t>
            </a:r>
            <a:r>
              <a:rPr lang="es-PE" sz="2800" b="1" dirty="0">
                <a:latin typeface="Century Gothic" panose="020B0502020202020204" pitchFamily="34" charset="0"/>
              </a:rPr>
              <a:t>, ISO 14001 </a:t>
            </a:r>
            <a:r>
              <a:rPr lang="es-PE" sz="2800" b="1" dirty="0" smtClean="0">
                <a:latin typeface="Century Gothic" panose="020B0502020202020204" pitchFamily="34" charset="0"/>
              </a:rPr>
              <a:t>S.G. Medioambiental y OHSAS </a:t>
            </a:r>
            <a:r>
              <a:rPr lang="es-PE" sz="2800" b="1" dirty="0">
                <a:latin typeface="Century Gothic" panose="020B0502020202020204" pitchFamily="34" charset="0"/>
              </a:rPr>
              <a:t>18001 </a:t>
            </a:r>
            <a:r>
              <a:rPr lang="es-PE" sz="2800" b="1" dirty="0" smtClean="0">
                <a:latin typeface="Century Gothic" panose="020B0502020202020204" pitchFamily="34" charset="0"/>
              </a:rPr>
              <a:t>SG de </a:t>
            </a:r>
            <a:r>
              <a:rPr lang="es-PE" sz="2800" b="1" dirty="0">
                <a:latin typeface="Century Gothic" panose="020B0502020202020204" pitchFamily="34" charset="0"/>
              </a:rPr>
              <a:t>Seguridad y Salud Ocupacional </a:t>
            </a:r>
            <a:endParaRPr lang="es-ES" sz="2800" b="1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1419622"/>
            <a:ext cx="8424936" cy="32608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b="1" dirty="0"/>
              <a:t>Resultado de aprendizaje:</a:t>
            </a:r>
          </a:p>
          <a:p>
            <a:r>
              <a:rPr lang="es-PE" sz="1800" dirty="0"/>
              <a:t>Al finalizar la unidad, el estudiante será capaz de Describir el propósito, los principios, conocer e interpretar los requisitos de los sistemas de gestión de </a:t>
            </a:r>
            <a:r>
              <a:rPr lang="es-PE" sz="1800" dirty="0" smtClean="0"/>
              <a:t>calidad, </a:t>
            </a:r>
            <a:r>
              <a:rPr lang="es-PE" sz="1800" dirty="0"/>
              <a:t>gestión </a:t>
            </a:r>
            <a:r>
              <a:rPr lang="es-PE" sz="1800" dirty="0" smtClean="0"/>
              <a:t>medioambiental y </a:t>
            </a:r>
            <a:r>
              <a:rPr lang="es-PE" sz="1800" dirty="0"/>
              <a:t>gestión de Seguridad y Salud Ocupacional</a:t>
            </a:r>
            <a:r>
              <a:rPr lang="es-PE" sz="1800" dirty="0" smtClean="0"/>
              <a:t>.</a:t>
            </a:r>
            <a:endParaRPr lang="es-PE" sz="1800" dirty="0"/>
          </a:p>
          <a:p>
            <a:pPr marL="0" indent="0">
              <a:buNone/>
            </a:pPr>
            <a:r>
              <a:rPr lang="es-PE" sz="1800" b="1" dirty="0" smtClean="0"/>
              <a:t>Contenidos</a:t>
            </a:r>
            <a:r>
              <a:rPr lang="es-PE" sz="1800" b="1" dirty="0"/>
              <a:t>:</a:t>
            </a:r>
          </a:p>
          <a:p>
            <a:r>
              <a:rPr lang="es-PE" sz="1800" dirty="0" smtClean="0"/>
              <a:t>ISO 9001:2015</a:t>
            </a:r>
          </a:p>
          <a:p>
            <a:r>
              <a:rPr lang="es-PE" sz="1800" dirty="0" smtClean="0"/>
              <a:t>ISO 14001:2015</a:t>
            </a:r>
          </a:p>
          <a:p>
            <a:r>
              <a:rPr lang="es-PE" sz="1800" dirty="0" smtClean="0"/>
              <a:t>OHAS 18001:2007</a:t>
            </a:r>
            <a:endParaRPr lang="es-PE" sz="1800" dirty="0"/>
          </a:p>
          <a:p>
            <a:pPr marL="0" indent="0">
              <a:buNone/>
            </a:pPr>
            <a:r>
              <a:rPr lang="es-PE" sz="1800" b="1" dirty="0"/>
              <a:t>Actividad: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1800" dirty="0"/>
              <a:t>Describir, resumir y aplicar los conceptos del tema de la unidad en una empresa real 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9029750" cy="4835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PE" sz="2800" b="1" dirty="0">
              <a:solidFill>
                <a:schemeClr val="tx2"/>
              </a:solidFill>
            </a:endParaRPr>
          </a:p>
        </p:txBody>
      </p:sp>
      <p:pic>
        <p:nvPicPr>
          <p:cNvPr id="5" name="Imagen 4" descr="চিত্ৰ:&lt;strong&gt;ISO&lt;/strong&gt; english logo.png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751770"/>
            <a:ext cx="3656222" cy="125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417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0"/>
            <a:ext cx="7914134" cy="1105855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s-PE" sz="2800" b="1" dirty="0">
                <a:latin typeface="Century Gothic" panose="020B0502020202020204" pitchFamily="34" charset="0"/>
              </a:rPr>
              <a:t>Unidad III: Estructura de un </a:t>
            </a:r>
            <a:r>
              <a:rPr lang="es-PE" sz="2800" b="1" dirty="0" smtClean="0">
                <a:latin typeface="Century Gothic" panose="020B0502020202020204" pitchFamily="34" charset="0"/>
              </a:rPr>
              <a:t>SIG, </a:t>
            </a:r>
            <a:r>
              <a:rPr lang="es-PE" sz="2800" b="1" dirty="0">
                <a:latin typeface="Century Gothic" panose="020B0502020202020204" pitchFamily="34" charset="0"/>
              </a:rPr>
              <a:t>Directrices para la auditoria de </a:t>
            </a:r>
            <a:r>
              <a:rPr lang="es-PE" sz="2800" b="1" dirty="0" smtClean="0">
                <a:latin typeface="Century Gothic" panose="020B0502020202020204" pitchFamily="34" charset="0"/>
              </a:rPr>
              <a:t>los SIG </a:t>
            </a:r>
            <a:endParaRPr lang="es-ES" sz="2800" b="1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2407" y="915566"/>
            <a:ext cx="8424936" cy="36724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b="1" dirty="0"/>
              <a:t>Resultado de aprendizaje:</a:t>
            </a:r>
          </a:p>
          <a:p>
            <a:r>
              <a:rPr lang="es-PE" sz="1800" dirty="0"/>
              <a:t>Al finalizar la unidad, el estudiante será capaz de </a:t>
            </a:r>
            <a:r>
              <a:rPr lang="es-PE" sz="1800" dirty="0" smtClean="0"/>
              <a:t>explicar </a:t>
            </a:r>
            <a:r>
              <a:rPr lang="es-PE" sz="1800" dirty="0"/>
              <a:t>la interrelación y la integración entre las normas ISO 9001, ISO 14001 y OHSAS 18001, </a:t>
            </a:r>
            <a:r>
              <a:rPr lang="es-PE" sz="1800" dirty="0" smtClean="0"/>
              <a:t>interpretar </a:t>
            </a:r>
            <a:r>
              <a:rPr lang="es-PE" sz="1800" dirty="0"/>
              <a:t>las directrices para la auditoria de un sistema integrado.</a:t>
            </a:r>
          </a:p>
          <a:p>
            <a:pPr marL="0" indent="0">
              <a:buNone/>
            </a:pPr>
            <a:r>
              <a:rPr lang="es-PE" sz="1800" b="1" dirty="0"/>
              <a:t>Contenidos:</a:t>
            </a:r>
          </a:p>
          <a:p>
            <a:r>
              <a:rPr lang="es-PE" sz="1800" dirty="0"/>
              <a:t>Estructura de un Sistema Integrado de Gestión.</a:t>
            </a:r>
          </a:p>
          <a:p>
            <a:r>
              <a:rPr lang="es-PE" sz="1800" dirty="0"/>
              <a:t>Directrices para la auditoria de Sistemas Integrados de </a:t>
            </a:r>
            <a:r>
              <a:rPr lang="es-PE" sz="1800" dirty="0" smtClean="0"/>
              <a:t>Gestión</a:t>
            </a:r>
            <a:r>
              <a:rPr lang="es-PE" sz="1800" dirty="0"/>
              <a:t>.</a:t>
            </a:r>
          </a:p>
          <a:p>
            <a:pPr marL="0" indent="0">
              <a:buNone/>
            </a:pPr>
            <a:r>
              <a:rPr lang="es-PE" sz="1800" b="1" dirty="0"/>
              <a:t>Actividad: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PE" sz="1800" dirty="0" smtClean="0"/>
              <a:t>Resolver un caso planteado por el profesor</a:t>
            </a:r>
            <a:r>
              <a:rPr lang="es-MX" sz="1800" dirty="0" smtClean="0"/>
              <a:t>.</a:t>
            </a:r>
            <a:endParaRPr lang="es-PE" sz="18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9029750" cy="4835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PE" sz="2800" b="1" dirty="0">
              <a:solidFill>
                <a:schemeClr val="tx2"/>
              </a:solidFill>
            </a:endParaRPr>
          </a:p>
        </p:txBody>
      </p:sp>
      <p:pic>
        <p:nvPicPr>
          <p:cNvPr id="5" name="Imagen 4" descr="Ideas Principales Sistemas Integrados &lt;strong&gt;de&lt;/strong&gt; Gestió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2240" y="2211710"/>
            <a:ext cx="1584176" cy="153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994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577" y="123478"/>
            <a:ext cx="7488832" cy="915566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s-PE" sz="2800" b="1" dirty="0">
                <a:latin typeface="Century Gothic" panose="020B0502020202020204" pitchFamily="34" charset="0"/>
              </a:rPr>
              <a:t>Unidad IV: Auditoría </a:t>
            </a:r>
            <a:r>
              <a:rPr lang="es-PE" sz="2800" b="1" dirty="0" smtClean="0">
                <a:latin typeface="Century Gothic" panose="020B0502020202020204" pitchFamily="34" charset="0"/>
              </a:rPr>
              <a:t>de SIG, proceso </a:t>
            </a:r>
            <a:r>
              <a:rPr lang="es-PE" sz="2800" b="1" dirty="0">
                <a:latin typeface="Century Gothic" panose="020B0502020202020204" pitchFamily="34" charset="0"/>
              </a:rPr>
              <a:t>de la Auditoría </a:t>
            </a:r>
            <a:r>
              <a:rPr lang="es-PE" sz="2800" dirty="0"/>
              <a:t>	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2258" y="1039044"/>
            <a:ext cx="8136904" cy="37099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b="1" dirty="0"/>
              <a:t>Resultado de aprendizaje: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PE" sz="1800" dirty="0"/>
              <a:t>Explica las definiciones básica de la Auditoría así como los principios, tipos y fases que conlleva, </a:t>
            </a:r>
            <a:r>
              <a:rPr lang="es-PE" sz="1800" dirty="0" smtClean="0"/>
              <a:t>Interpreta </a:t>
            </a:r>
            <a:r>
              <a:rPr lang="es-PE" sz="1800" dirty="0"/>
              <a:t>las bases para la gestión y realización de un programa de auditoría, Planifica y </a:t>
            </a:r>
            <a:r>
              <a:rPr lang="es-PE" sz="1800" dirty="0" smtClean="0"/>
              <a:t>organiza, </a:t>
            </a:r>
            <a:r>
              <a:rPr lang="es-PE" sz="1800" dirty="0"/>
              <a:t>Analiza e interpreta la información de manera que se determine la conformidad con los requisitos, Informa los resultados de una auditoría y propone acciones de seguimiento.</a:t>
            </a:r>
          </a:p>
          <a:p>
            <a:pPr marL="0" indent="0">
              <a:buNone/>
            </a:pPr>
            <a:r>
              <a:rPr lang="es-PE" sz="1800" b="1" dirty="0"/>
              <a:t>Contenidos:</a:t>
            </a:r>
          </a:p>
          <a:p>
            <a:r>
              <a:rPr lang="es-PE" sz="1800" dirty="0" smtClean="0"/>
              <a:t>Auditoría </a:t>
            </a:r>
            <a:r>
              <a:rPr lang="es-PE" sz="1800" dirty="0"/>
              <a:t>a Sistemas Integrados de </a:t>
            </a:r>
            <a:r>
              <a:rPr lang="es-PE" sz="1800" dirty="0" smtClean="0"/>
              <a:t>Gestión; competencia </a:t>
            </a:r>
            <a:r>
              <a:rPr lang="es-PE" sz="1800" dirty="0"/>
              <a:t>y </a:t>
            </a:r>
            <a:r>
              <a:rPr lang="es-PE" sz="1800" dirty="0" smtClean="0"/>
              <a:t>responsabilidad </a:t>
            </a:r>
            <a:r>
              <a:rPr lang="es-PE" sz="1800" dirty="0"/>
              <a:t>del Auditor.</a:t>
            </a:r>
          </a:p>
          <a:p>
            <a:r>
              <a:rPr lang="es-PE" sz="1800" dirty="0"/>
              <a:t>Programación, Planificación, Realización Informe y Seguimiento de la Auditoría 	</a:t>
            </a:r>
          </a:p>
          <a:p>
            <a:pPr marL="0" indent="0">
              <a:buNone/>
            </a:pPr>
            <a:r>
              <a:rPr lang="es-ES" sz="1800" b="1" dirty="0" smtClean="0"/>
              <a:t>A</a:t>
            </a:r>
            <a:r>
              <a:rPr lang="es-PE" sz="1800" b="1" dirty="0" err="1" smtClean="0"/>
              <a:t>ctividad</a:t>
            </a:r>
            <a:r>
              <a:rPr lang="es-PE" sz="1800" b="1" dirty="0" smtClean="0"/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PE" sz="1800" dirty="0" smtClean="0"/>
              <a:t>Examen </a:t>
            </a:r>
            <a:r>
              <a:rPr lang="es-PE" sz="1800" dirty="0"/>
              <a:t>final sobre todo los temas tratados en el curso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9029750" cy="4835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PE" sz="2800" b="1" dirty="0">
              <a:solidFill>
                <a:schemeClr val="tx2"/>
              </a:solidFill>
            </a:endParaRPr>
          </a:p>
        </p:txBody>
      </p:sp>
      <p:pic>
        <p:nvPicPr>
          <p:cNvPr id="5" name="Imagen 4" descr="Auditoría vs forensic: eliminar la corrupción en las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083918"/>
            <a:ext cx="1365523" cy="80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343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27963"/>
            <a:ext cx="6967686" cy="50405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PE" sz="2800" b="1" dirty="0">
                <a:latin typeface="Century Gothic" panose="020B0502020202020204" pitchFamily="34" charset="0"/>
              </a:rPr>
              <a:t>Recursos educativos virtuales</a:t>
            </a:r>
            <a:endParaRPr lang="es-ES" sz="2800" b="1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8926" y="1066074"/>
            <a:ext cx="3967090" cy="168619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PE" sz="1800" dirty="0"/>
              <a:t>Video clases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PE" sz="1800" dirty="0"/>
              <a:t>Enlaces de videos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PE" sz="1800" dirty="0"/>
              <a:t>Foros de consulta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PE" sz="1800" dirty="0"/>
              <a:t>Biblioteca virtual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PE" sz="1800" dirty="0"/>
              <a:t>Lecturas sugeridas de Harvard Business Publishing </a:t>
            </a: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83568" y="699542"/>
            <a:ext cx="2736304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E" sz="28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A2FD31C-4A8D-4CE3-B832-2771791E11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374" y="915566"/>
            <a:ext cx="3860037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7651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</TotalTime>
  <Words>655</Words>
  <Application>Microsoft Office PowerPoint</Application>
  <PresentationFormat>Presentación en pantalla (16:9)</PresentationFormat>
  <Paragraphs>61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Wingdings</vt:lpstr>
      <vt:lpstr>Tema de Office</vt:lpstr>
      <vt:lpstr>Presentación de la asignatura Auditoría de Sistemas Integrados de Gestión</vt:lpstr>
      <vt:lpstr>Introducción de la asignatura</vt:lpstr>
      <vt:lpstr>Resultado de aprendizaje</vt:lpstr>
      <vt:lpstr>Organización de los aprendizajes</vt:lpstr>
      <vt:lpstr>Unidad I: SIG ISO 9001, 14001 y OHSAS 18001</vt:lpstr>
      <vt:lpstr>UNIDAD II: ISO 9001 S.G. de Calidad, ISO 14001 S.G. Medioambiental y OHSAS 18001 SG de Seguridad y Salud Ocupacional </vt:lpstr>
      <vt:lpstr>Unidad III: Estructura de un SIG, Directrices para la auditoria de los SIG </vt:lpstr>
      <vt:lpstr>Unidad IV: Auditoría de SIG, proceso de la Auditoría  </vt:lpstr>
      <vt:lpstr>Recursos educativos virtuales</vt:lpstr>
      <vt:lpstr>Recomendaciones finales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Docente</cp:lastModifiedBy>
  <cp:revision>67</cp:revision>
  <dcterms:created xsi:type="dcterms:W3CDTF">2015-02-13T23:43:15Z</dcterms:created>
  <dcterms:modified xsi:type="dcterms:W3CDTF">2017-09-28T21:59:06Z</dcterms:modified>
</cp:coreProperties>
</file>