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96" d="100"/>
          <a:sy n="96" d="100"/>
        </p:scale>
        <p:origin x="111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23/01/2018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23/01/2018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2018-01-23T20:49:43Z</dcterms:modified>
</cp:coreProperties>
</file>