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4660"/>
  </p:normalViewPr>
  <p:slideViewPr>
    <p:cSldViewPr>
      <p:cViewPr varScale="1">
        <p:scale>
          <a:sx n="114" d="100"/>
          <a:sy n="114" d="100"/>
        </p:scale>
        <p:origin x="103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09/05/2017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9/05/2017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</a:t>
            </a:r>
            <a:r>
              <a:rPr lang="es-PE" altLang="es-PE" sz="2000" dirty="0" smtClean="0">
                <a:cs typeface="Arial" panose="020B0604020202020204" pitchFamily="34" charset="0"/>
              </a:rPr>
              <a:t>y </a:t>
            </a:r>
            <a:r>
              <a:rPr lang="es-PE" altLang="es-PE" sz="2000" dirty="0" smtClean="0">
                <a:cs typeface="Arial" panose="020B0604020202020204" pitchFamily="34" charset="0"/>
              </a:rPr>
              <a:t>distancia, </a:t>
            </a:r>
            <a:r>
              <a:rPr lang="es-PE" altLang="es-PE" sz="2000" dirty="0" smtClean="0">
                <a:cs typeface="Arial" panose="020B0604020202020204" pitchFamily="34" charset="0"/>
              </a:rPr>
              <a:t>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</a:t>
            </a:r>
            <a:r>
              <a:rPr lang="es-PE" dirty="0" smtClean="0">
                <a:solidFill>
                  <a:srgbClr val="222222"/>
                </a:solidFill>
              </a:rPr>
              <a:t>emplea </a:t>
            </a:r>
            <a:r>
              <a:rPr lang="es-PE" dirty="0" smtClean="0">
                <a:solidFill>
                  <a:srgbClr val="222222"/>
                </a:solidFill>
              </a:rPr>
              <a:t>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 smtClean="0">
                <a:cs typeface="Arial" panose="020B0604020202020204" pitchFamily="34" charset="0"/>
              </a:rPr>
              <a:t>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Cordova Solis, Miguel Angel</cp:lastModifiedBy>
  <cp:revision>39</cp:revision>
  <dcterms:created xsi:type="dcterms:W3CDTF">2015-02-13T23:43:15Z</dcterms:created>
  <dcterms:modified xsi:type="dcterms:W3CDTF">2017-05-09T16:19:15Z</dcterms:modified>
</cp:coreProperties>
</file>