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7" r:id="rId2"/>
    <p:sldId id="263" r:id="rId3"/>
    <p:sldId id="264" r:id="rId4"/>
    <p:sldId id="278" r:id="rId5"/>
    <p:sldId id="279" r:id="rId6"/>
    <p:sldId id="280" r:id="rId7"/>
    <p:sldId id="276" r:id="rId8"/>
    <p:sldId id="258" r:id="rId9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8754" autoAdjust="0"/>
  </p:normalViewPr>
  <p:slideViewPr>
    <p:cSldViewPr>
      <p:cViewPr varScale="1">
        <p:scale>
          <a:sx n="147" d="100"/>
          <a:sy n="147" d="100"/>
        </p:scale>
        <p:origin x="9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1203598"/>
            <a:ext cx="9144000" cy="1230440"/>
          </a:xfrm>
        </p:spPr>
        <p:txBody>
          <a:bodyPr>
            <a:noAutofit/>
          </a:bodyPr>
          <a:lstStyle/>
          <a:p>
            <a:r>
              <a:rPr lang="es-ES" sz="2800" b="1" dirty="0" err="1" smtClean="0">
                <a:latin typeface="Century Gothic" panose="020B0502020202020204" pitchFamily="34" charset="0"/>
              </a:rPr>
              <a:t>Unit</a:t>
            </a:r>
            <a:r>
              <a:rPr lang="es-ES" sz="2800" b="1" dirty="0" smtClean="0">
                <a:latin typeface="Century Gothic" panose="020B0502020202020204" pitchFamily="34" charset="0"/>
              </a:rPr>
              <a:t> 4-B</a:t>
            </a:r>
            <a:br>
              <a:rPr lang="es-ES" sz="2800" b="1" dirty="0" smtClean="0">
                <a:latin typeface="Century Gothic" panose="020B0502020202020204" pitchFamily="34" charset="0"/>
              </a:rPr>
            </a:br>
            <a:r>
              <a:rPr lang="es-ES" sz="3600" b="1" dirty="0" smtClean="0">
                <a:latin typeface="Century Gothic" panose="020B0502020202020204" pitchFamily="34" charset="0"/>
              </a:rPr>
              <a:t>USED TO – WOULD </a:t>
            </a:r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0" y="2355701"/>
            <a:ext cx="9144000" cy="3993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 class by </a:t>
            </a:r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Mr</a:t>
            </a:r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. Jean Paul </a:t>
            </a:r>
            <a:r>
              <a:rPr lang="en-US" sz="28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Quiñonez</a:t>
            </a:r>
            <a:endParaRPr lang="es-E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82" y="2859782"/>
            <a:ext cx="2571434" cy="180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332245" y="1131590"/>
            <a:ext cx="2479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 smtClean="0"/>
              <a:t>Touchstone</a:t>
            </a:r>
            <a:r>
              <a:rPr lang="es-ES" sz="2800" b="1" dirty="0" smtClean="0"/>
              <a:t> 3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67494"/>
            <a:ext cx="2448272" cy="692944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+mn-lt"/>
                <a:cs typeface="Times New Roman" pitchFamily="18" charset="0"/>
              </a:rPr>
              <a:t>Simple </a:t>
            </a:r>
            <a:r>
              <a:rPr lang="es-ES" sz="3200" b="1" dirty="0" err="1" smtClean="0">
                <a:latin typeface="+mn-lt"/>
                <a:cs typeface="Times New Roman" pitchFamily="18" charset="0"/>
              </a:rPr>
              <a:t>past</a:t>
            </a:r>
            <a:endParaRPr lang="es-ES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6536" y="960437"/>
            <a:ext cx="6559760" cy="3672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1800" dirty="0" err="1" smtClean="0">
                <a:cs typeface="Aharoni" pitchFamily="2" charset="-79"/>
              </a:rPr>
              <a:t>We</a:t>
            </a:r>
            <a:r>
              <a:rPr lang="es-ES" sz="1800" dirty="0" smtClean="0">
                <a:cs typeface="Aharoni" pitchFamily="2" charset="-79"/>
              </a:rPr>
              <a:t> describe </a:t>
            </a:r>
            <a:r>
              <a:rPr lang="es-ES" sz="1800" dirty="0" err="1" smtClean="0">
                <a:cs typeface="Aharoni" pitchFamily="2" charset="-79"/>
              </a:rPr>
              <a:t>past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events</a:t>
            </a:r>
            <a:r>
              <a:rPr lang="es-ES" sz="1800" dirty="0">
                <a:cs typeface="Aharoni" pitchFamily="2" charset="-79"/>
              </a:rPr>
              <a:t>:</a:t>
            </a:r>
            <a:endParaRPr lang="es-ES" sz="1800" dirty="0" smtClean="0">
              <a:cs typeface="Aharoni" pitchFamily="2" charset="-79"/>
            </a:endParaRPr>
          </a:p>
          <a:p>
            <a:pPr marL="0" indent="0">
              <a:buNone/>
            </a:pPr>
            <a:endParaRPr lang="es-ES" sz="1800" dirty="0">
              <a:cs typeface="Aharoni" pitchFamily="2" charset="-79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err="1" smtClean="0"/>
              <a:t>Did</a:t>
            </a:r>
            <a:r>
              <a:rPr lang="es-ES" sz="1800" dirty="0" smtClean="0"/>
              <a:t> </a:t>
            </a:r>
            <a:r>
              <a:rPr lang="es-ES" sz="1800" dirty="0" err="1" smtClean="0"/>
              <a:t>you</a:t>
            </a:r>
            <a:r>
              <a:rPr lang="es-ES" sz="1800" dirty="0" smtClean="0"/>
              <a:t> </a:t>
            </a:r>
            <a:r>
              <a:rPr lang="es-ES" sz="1800" dirty="0" err="1" smtClean="0"/>
              <a:t>go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Lima </a:t>
            </a:r>
            <a:r>
              <a:rPr lang="es-ES" sz="1800" dirty="0" err="1" smtClean="0"/>
              <a:t>last</a:t>
            </a:r>
            <a:r>
              <a:rPr lang="es-ES" sz="1800" dirty="0" smtClean="0"/>
              <a:t> </a:t>
            </a:r>
            <a:r>
              <a:rPr lang="es-ES" sz="1800" dirty="0" err="1" smtClean="0"/>
              <a:t>summer</a:t>
            </a:r>
            <a:r>
              <a:rPr lang="es-ES" sz="1800" dirty="0" smtClean="0"/>
              <a:t>?</a:t>
            </a:r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smtClean="0"/>
              <a:t>No, I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. I </a:t>
            </a:r>
            <a:r>
              <a:rPr lang="es-ES" sz="1800" dirty="0" err="1" smtClean="0"/>
              <a:t>had</a:t>
            </a:r>
            <a:r>
              <a:rPr lang="es-ES" sz="1800" dirty="0" smtClean="0"/>
              <a:t> no time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travel</a:t>
            </a:r>
            <a:r>
              <a:rPr lang="es-ES" sz="1800" dirty="0" smtClean="0"/>
              <a:t>.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dirty="0" err="1" smtClean="0"/>
              <a:t>Who</a:t>
            </a:r>
            <a:r>
              <a:rPr lang="es-ES" sz="1800" dirty="0" smtClean="0"/>
              <a:t> </a:t>
            </a:r>
            <a:r>
              <a:rPr lang="es-ES" sz="1800" dirty="0" err="1" smtClean="0"/>
              <a:t>was</a:t>
            </a:r>
            <a:r>
              <a:rPr lang="es-ES" sz="1800" dirty="0" smtClean="0"/>
              <a:t> </a:t>
            </a:r>
            <a:r>
              <a:rPr lang="es-ES" sz="1800" dirty="0" err="1" smtClean="0"/>
              <a:t>your</a:t>
            </a:r>
            <a:r>
              <a:rPr lang="es-ES" sz="1800" dirty="0" smtClean="0"/>
              <a:t> </a:t>
            </a:r>
            <a:r>
              <a:rPr lang="es-ES" sz="1800" dirty="0" err="1" smtClean="0"/>
              <a:t>favorite</a:t>
            </a:r>
            <a:r>
              <a:rPr lang="es-ES" sz="1800" dirty="0" smtClean="0"/>
              <a:t> </a:t>
            </a:r>
            <a:r>
              <a:rPr lang="es-ES" sz="1800" dirty="0" err="1" smtClean="0"/>
              <a:t>teacher</a:t>
            </a:r>
            <a:r>
              <a:rPr lang="es-ES" sz="1800" dirty="0" smtClean="0"/>
              <a:t> in </a:t>
            </a:r>
            <a:r>
              <a:rPr lang="es-ES" sz="1800" dirty="0" err="1" smtClean="0"/>
              <a:t>primary</a:t>
            </a:r>
            <a:r>
              <a:rPr lang="es-ES" sz="1800" dirty="0" smtClean="0"/>
              <a:t>?</a:t>
            </a:r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err="1" smtClean="0"/>
              <a:t>Well</a:t>
            </a:r>
            <a:r>
              <a:rPr lang="es-ES" sz="1800" dirty="0" smtClean="0"/>
              <a:t>, </a:t>
            </a:r>
            <a:r>
              <a:rPr lang="es-ES" sz="1800" dirty="0" err="1" smtClean="0"/>
              <a:t>let</a:t>
            </a:r>
            <a:r>
              <a:rPr lang="es-ES" sz="1800" dirty="0" smtClean="0"/>
              <a:t> me </a:t>
            </a:r>
            <a:r>
              <a:rPr lang="es-ES" sz="1800" dirty="0" err="1" smtClean="0"/>
              <a:t>remember</a:t>
            </a:r>
            <a:r>
              <a:rPr lang="es-ES" sz="1800" dirty="0" smtClean="0"/>
              <a:t>; oh yes, </a:t>
            </a:r>
            <a:r>
              <a:rPr lang="es-ES" sz="1800" dirty="0" err="1" smtClean="0"/>
              <a:t>it</a:t>
            </a:r>
            <a:r>
              <a:rPr lang="es-ES" sz="1800" dirty="0" smtClean="0"/>
              <a:t> </a:t>
            </a:r>
            <a:r>
              <a:rPr lang="es-ES" sz="1800" dirty="0" err="1" smtClean="0"/>
              <a:t>was</a:t>
            </a:r>
            <a:r>
              <a:rPr lang="es-ES" sz="1800" dirty="0" smtClean="0"/>
              <a:t> Mr. </a:t>
            </a:r>
            <a:r>
              <a:rPr lang="es-ES" sz="1800" dirty="0" err="1" smtClean="0"/>
              <a:t>Gomez</a:t>
            </a:r>
            <a:r>
              <a:rPr lang="es-ES" sz="1800" dirty="0" smtClean="0"/>
              <a:t>.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dirty="0" err="1" smtClean="0"/>
              <a:t>What</a:t>
            </a:r>
            <a:r>
              <a:rPr lang="es-ES" sz="1800" dirty="0" smtClean="0"/>
              <a:t> </a:t>
            </a:r>
            <a:r>
              <a:rPr lang="es-ES" sz="1800" dirty="0" err="1" smtClean="0"/>
              <a:t>did</a:t>
            </a:r>
            <a:r>
              <a:rPr lang="es-ES" sz="1800" dirty="0" smtClean="0"/>
              <a:t> </a:t>
            </a:r>
            <a:r>
              <a:rPr lang="es-ES" sz="1800" dirty="0" err="1" smtClean="0"/>
              <a:t>you</a:t>
            </a:r>
            <a:r>
              <a:rPr lang="es-ES" sz="1800" dirty="0" smtClean="0"/>
              <a:t> do </a:t>
            </a:r>
            <a:r>
              <a:rPr lang="es-ES" sz="1800" dirty="0" err="1" smtClean="0"/>
              <a:t>last</a:t>
            </a:r>
            <a:r>
              <a:rPr lang="es-ES" sz="1800" dirty="0" smtClean="0"/>
              <a:t> </a:t>
            </a:r>
            <a:r>
              <a:rPr lang="es-ES" sz="1800" dirty="0" err="1" smtClean="0"/>
              <a:t>night</a:t>
            </a:r>
            <a:r>
              <a:rPr lang="es-ES" sz="1800" dirty="0" smtClean="0"/>
              <a:t>?</a:t>
            </a:r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err="1" smtClean="0"/>
              <a:t>We</a:t>
            </a:r>
            <a:r>
              <a:rPr lang="es-ES" sz="1800" dirty="0" smtClean="0"/>
              <a:t> </a:t>
            </a:r>
            <a:r>
              <a:rPr lang="es-ES" sz="1800" dirty="0" err="1" smtClean="0"/>
              <a:t>just</a:t>
            </a:r>
            <a:r>
              <a:rPr lang="es-ES" sz="1800" dirty="0" smtClean="0"/>
              <a:t> </a:t>
            </a:r>
            <a:r>
              <a:rPr lang="es-ES" sz="1800" dirty="0" err="1" smtClean="0"/>
              <a:t>stayed</a:t>
            </a:r>
            <a:r>
              <a:rPr lang="es-ES" sz="1800" dirty="0" smtClean="0"/>
              <a:t> home and </a:t>
            </a:r>
            <a:r>
              <a:rPr lang="es-ES" sz="1800" dirty="0" err="1" smtClean="0"/>
              <a:t>watched</a:t>
            </a:r>
            <a:r>
              <a:rPr lang="es-ES" sz="1800" dirty="0" smtClean="0"/>
              <a:t> a film, </a:t>
            </a:r>
            <a:r>
              <a:rPr lang="es-ES" sz="1800" dirty="0" err="1" smtClean="0"/>
              <a:t>it</a:t>
            </a:r>
            <a:r>
              <a:rPr lang="es-ES" sz="1800" dirty="0" smtClean="0"/>
              <a:t> </a:t>
            </a:r>
            <a:r>
              <a:rPr lang="es-ES" sz="1800" dirty="0" err="1" smtClean="0"/>
              <a:t>was</a:t>
            </a:r>
            <a:r>
              <a:rPr lang="es-ES" sz="1800" dirty="0" smtClean="0"/>
              <a:t> a </a:t>
            </a:r>
            <a:r>
              <a:rPr lang="es-ES" sz="1800" dirty="0" err="1" smtClean="0"/>
              <a:t>quiet</a:t>
            </a:r>
            <a:r>
              <a:rPr lang="es-ES" sz="1800" dirty="0" smtClean="0"/>
              <a:t> </a:t>
            </a:r>
            <a:r>
              <a:rPr lang="es-ES" sz="1800" dirty="0" err="1" smtClean="0"/>
              <a:t>night</a:t>
            </a:r>
            <a:r>
              <a:rPr lang="es-ES" sz="1800" dirty="0" smtClean="0"/>
              <a:t>.</a:t>
            </a:r>
          </a:p>
        </p:txBody>
      </p:sp>
      <p:sp>
        <p:nvSpPr>
          <p:cNvPr id="5" name="AutoShape 2" descr="Resultado de imagen para machu picch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7494"/>
            <a:ext cx="24098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5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195486"/>
            <a:ext cx="4320480" cy="720080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latin typeface="+mn-lt"/>
              </a:rPr>
              <a:t>USED TO</a:t>
            </a:r>
            <a:endParaRPr lang="es-ES" sz="1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915566"/>
            <a:ext cx="5400600" cy="3600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es-ES" sz="1800" dirty="0" smtClean="0"/>
              <a:t>I </a:t>
            </a:r>
            <a:r>
              <a:rPr lang="es-ES" sz="1800" dirty="0" err="1" smtClean="0"/>
              <a:t>used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live</a:t>
            </a:r>
            <a:r>
              <a:rPr lang="es-ES" sz="1800" dirty="0" smtClean="0"/>
              <a:t> in New York </a:t>
            </a:r>
            <a:r>
              <a:rPr lang="es-ES" sz="1800" dirty="0" err="1" smtClean="0"/>
              <a:t>when</a:t>
            </a:r>
            <a:r>
              <a:rPr lang="es-ES" sz="1800" dirty="0" smtClean="0"/>
              <a:t> I </a:t>
            </a:r>
            <a:r>
              <a:rPr lang="es-ES" sz="1800" dirty="0" err="1" smtClean="0"/>
              <a:t>was</a:t>
            </a:r>
            <a:r>
              <a:rPr lang="es-ES" sz="1800" dirty="0" smtClean="0"/>
              <a:t> in </a:t>
            </a:r>
            <a:r>
              <a:rPr lang="es-ES" sz="1800" dirty="0" err="1" smtClean="0"/>
              <a:t>primary</a:t>
            </a:r>
            <a:r>
              <a:rPr lang="es-ES" sz="1800" dirty="0" smtClean="0"/>
              <a:t> </a:t>
            </a:r>
            <a:r>
              <a:rPr lang="es-ES" sz="1800" dirty="0" err="1" smtClean="0"/>
              <a:t>school</a:t>
            </a:r>
            <a:r>
              <a:rPr lang="es-ES" sz="1800" dirty="0" smtClean="0"/>
              <a:t>.</a:t>
            </a:r>
          </a:p>
          <a:p>
            <a:pPr marL="0" lvl="0" indent="0">
              <a:buNone/>
            </a:pPr>
            <a:endParaRPr lang="es-ES" sz="1800" dirty="0" smtClean="0"/>
          </a:p>
          <a:p>
            <a:pPr lvl="0">
              <a:buFont typeface="Wingdings" pitchFamily="2" charset="2"/>
              <a:buChar char="§"/>
            </a:pPr>
            <a:r>
              <a:rPr lang="es-ES" sz="1800" dirty="0" err="1" smtClean="0"/>
              <a:t>We</a:t>
            </a:r>
            <a:r>
              <a:rPr lang="es-ES" sz="1800" dirty="0" smtClean="0"/>
              <a:t>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 use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have</a:t>
            </a:r>
            <a:r>
              <a:rPr lang="es-ES" sz="1800" dirty="0" smtClean="0"/>
              <a:t> a break </a:t>
            </a:r>
            <a:r>
              <a:rPr lang="es-ES" sz="1800" dirty="0" err="1" smtClean="0"/>
              <a:t>during</a:t>
            </a:r>
            <a:r>
              <a:rPr lang="es-ES" sz="1800" dirty="0" smtClean="0"/>
              <a:t> </a:t>
            </a:r>
            <a:r>
              <a:rPr lang="es-ES" sz="1800" dirty="0" err="1" smtClean="0"/>
              <a:t>university</a:t>
            </a:r>
            <a:r>
              <a:rPr lang="es-ES" sz="1800" dirty="0" smtClean="0"/>
              <a:t> </a:t>
            </a:r>
            <a:r>
              <a:rPr lang="es-ES" sz="1800" dirty="0" err="1" smtClean="0"/>
              <a:t>classes</a:t>
            </a:r>
            <a:r>
              <a:rPr lang="es-ES" sz="1800" dirty="0" smtClean="0"/>
              <a:t>.</a:t>
            </a:r>
          </a:p>
          <a:p>
            <a:pPr lvl="0">
              <a:buFont typeface="Wingdings" pitchFamily="2" charset="2"/>
              <a:buChar char="§"/>
            </a:pPr>
            <a:endParaRPr lang="es-ES" sz="1800" dirty="0"/>
          </a:p>
          <a:p>
            <a:pPr lvl="0">
              <a:buFont typeface="Wingdings" pitchFamily="2" charset="2"/>
              <a:buChar char="§"/>
            </a:pPr>
            <a:r>
              <a:rPr lang="es-ES" sz="1800" dirty="0" err="1" smtClean="0"/>
              <a:t>Did</a:t>
            </a:r>
            <a:r>
              <a:rPr lang="es-ES" sz="1800" dirty="0" smtClean="0"/>
              <a:t> </a:t>
            </a:r>
            <a:r>
              <a:rPr lang="es-ES" sz="1800" dirty="0" err="1" smtClean="0"/>
              <a:t>your</a:t>
            </a:r>
            <a:r>
              <a:rPr lang="es-ES" sz="1800" dirty="0" smtClean="0"/>
              <a:t> </a:t>
            </a:r>
            <a:r>
              <a:rPr lang="es-ES" sz="1800" dirty="0" err="1" smtClean="0"/>
              <a:t>mother</a:t>
            </a:r>
            <a:r>
              <a:rPr lang="es-ES" sz="1800" dirty="0" smtClean="0"/>
              <a:t> use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work</a:t>
            </a:r>
            <a:r>
              <a:rPr lang="es-ES" sz="1800" dirty="0" smtClean="0"/>
              <a:t> </a:t>
            </a:r>
            <a:r>
              <a:rPr lang="es-ES" sz="1800" dirty="0" err="1" smtClean="0"/>
              <a:t>when</a:t>
            </a:r>
            <a:r>
              <a:rPr lang="es-ES" sz="1800" dirty="0" smtClean="0"/>
              <a:t> </a:t>
            </a:r>
            <a:r>
              <a:rPr lang="es-ES" sz="1800" dirty="0" err="1" smtClean="0"/>
              <a:t>you</a:t>
            </a:r>
            <a:r>
              <a:rPr lang="es-ES" sz="1800" dirty="0" smtClean="0"/>
              <a:t> </a:t>
            </a:r>
            <a:r>
              <a:rPr lang="es-ES" sz="1800" dirty="0" err="1" smtClean="0"/>
              <a:t>were</a:t>
            </a:r>
            <a:r>
              <a:rPr lang="es-ES" sz="1800" dirty="0" smtClean="0"/>
              <a:t> a </a:t>
            </a:r>
            <a:r>
              <a:rPr lang="es-ES" sz="1800" dirty="0" err="1" smtClean="0"/>
              <a:t>kid</a:t>
            </a:r>
            <a:r>
              <a:rPr lang="es-ES" sz="1800" dirty="0" smtClean="0"/>
              <a:t>?</a:t>
            </a:r>
          </a:p>
          <a:p>
            <a:pPr marL="0" lvl="0" indent="0">
              <a:buNone/>
            </a:pPr>
            <a:r>
              <a:rPr lang="es-ES" sz="1800" dirty="0"/>
              <a:t>	</a:t>
            </a:r>
            <a:r>
              <a:rPr lang="es-ES" sz="1800" dirty="0" smtClean="0"/>
              <a:t>No, </a:t>
            </a:r>
            <a:r>
              <a:rPr lang="es-ES" sz="1800" dirty="0" err="1" smtClean="0"/>
              <a:t>she</a:t>
            </a:r>
            <a:r>
              <a:rPr lang="es-ES" sz="1800" dirty="0" smtClean="0"/>
              <a:t>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. </a:t>
            </a:r>
            <a:r>
              <a:rPr lang="es-ES" sz="1800" dirty="0" err="1" smtClean="0"/>
              <a:t>She</a:t>
            </a:r>
            <a:r>
              <a:rPr lang="es-ES" sz="1800" dirty="0" smtClean="0"/>
              <a:t> </a:t>
            </a:r>
            <a:r>
              <a:rPr lang="es-ES" sz="1800" dirty="0" err="1" smtClean="0"/>
              <a:t>started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work</a:t>
            </a:r>
            <a:r>
              <a:rPr lang="es-ES" sz="1800" dirty="0" smtClean="0"/>
              <a:t> </a:t>
            </a:r>
            <a:r>
              <a:rPr lang="es-ES" sz="1800" dirty="0" err="1" smtClean="0"/>
              <a:t>just</a:t>
            </a:r>
            <a:r>
              <a:rPr lang="es-ES" sz="1800" dirty="0" smtClean="0"/>
              <a:t> </a:t>
            </a:r>
            <a:r>
              <a:rPr lang="es-ES" sz="1800" dirty="0" err="1" smtClean="0"/>
              <a:t>when</a:t>
            </a:r>
            <a:r>
              <a:rPr lang="es-ES" sz="1800" dirty="0" smtClean="0"/>
              <a:t> I </a:t>
            </a:r>
            <a:r>
              <a:rPr lang="es-ES" sz="1800" dirty="0" err="1" smtClean="0"/>
              <a:t>finished</a:t>
            </a:r>
            <a:r>
              <a:rPr lang="es-ES" sz="1800" dirty="0" smtClean="0"/>
              <a:t> </a:t>
            </a:r>
            <a:r>
              <a:rPr lang="es-ES" sz="1800" dirty="0" err="1" smtClean="0"/>
              <a:t>high</a:t>
            </a:r>
            <a:r>
              <a:rPr lang="es-ES" sz="1800" dirty="0" smtClean="0"/>
              <a:t> </a:t>
            </a:r>
            <a:r>
              <a:rPr lang="es-ES" sz="1800" dirty="0" err="1" smtClean="0"/>
              <a:t>school</a:t>
            </a:r>
            <a:r>
              <a:rPr lang="es-ES" sz="1800" dirty="0" smtClean="0"/>
              <a:t>.</a:t>
            </a:r>
            <a:endParaRPr lang="es-E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s-ES" sz="20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s-ES" sz="1700" dirty="0" err="1" smtClean="0">
                <a:solidFill>
                  <a:srgbClr val="C00000"/>
                </a:solidFill>
              </a:rPr>
              <a:t>The</a:t>
            </a:r>
            <a:r>
              <a:rPr lang="es-ES" sz="1700" dirty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sentences</a:t>
            </a:r>
            <a:r>
              <a:rPr lang="es-ES" sz="1700" dirty="0" smtClean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formation</a:t>
            </a:r>
            <a:r>
              <a:rPr lang="es-ES" sz="1700" dirty="0" smtClean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is</a:t>
            </a:r>
            <a:r>
              <a:rPr lang="es-ES" sz="1700" dirty="0" smtClean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equal</a:t>
            </a:r>
            <a:r>
              <a:rPr lang="es-ES" sz="1700" dirty="0" smtClean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to</a:t>
            </a:r>
            <a:r>
              <a:rPr lang="es-ES" sz="1700" dirty="0" smtClean="0">
                <a:solidFill>
                  <a:srgbClr val="C00000"/>
                </a:solidFill>
              </a:rPr>
              <a:t> </a:t>
            </a:r>
            <a:r>
              <a:rPr lang="es-ES" sz="1700" dirty="0" err="1" smtClean="0">
                <a:solidFill>
                  <a:srgbClr val="C00000"/>
                </a:solidFill>
              </a:rPr>
              <a:t>the</a:t>
            </a:r>
            <a:r>
              <a:rPr lang="es-ES" sz="1700" dirty="0" smtClean="0">
                <a:solidFill>
                  <a:srgbClr val="C00000"/>
                </a:solidFill>
              </a:rPr>
              <a:t> simple </a:t>
            </a:r>
            <a:r>
              <a:rPr lang="es-ES" sz="1700" dirty="0" err="1" smtClean="0">
                <a:solidFill>
                  <a:srgbClr val="C00000"/>
                </a:solidFill>
              </a:rPr>
              <a:t>past</a:t>
            </a:r>
            <a:r>
              <a:rPr lang="es-ES" sz="1700" dirty="0" smtClean="0">
                <a:solidFill>
                  <a:srgbClr val="C00000"/>
                </a:solidFill>
              </a:rPr>
              <a:t> tense </a:t>
            </a:r>
            <a:r>
              <a:rPr lang="es-ES" sz="1700" dirty="0" err="1" smtClean="0">
                <a:solidFill>
                  <a:srgbClr val="C00000"/>
                </a:solidFill>
              </a:rPr>
              <a:t>for</a:t>
            </a:r>
            <a:r>
              <a:rPr lang="es-ES" sz="1700" dirty="0" smtClean="0">
                <a:solidFill>
                  <a:srgbClr val="C00000"/>
                </a:solidFill>
              </a:rPr>
              <a:t> a regular </a:t>
            </a:r>
            <a:r>
              <a:rPr lang="es-ES" sz="1700" dirty="0" err="1" smtClean="0">
                <a:solidFill>
                  <a:srgbClr val="C00000"/>
                </a:solidFill>
              </a:rPr>
              <a:t>verb</a:t>
            </a:r>
            <a:endParaRPr lang="es-ES" sz="1700" dirty="0" smtClean="0">
              <a:solidFill>
                <a:srgbClr val="C00000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-108520" y="2067694"/>
            <a:ext cx="1512168" cy="10801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Regular </a:t>
            </a:r>
            <a:r>
              <a:rPr lang="es-ES" sz="1200" dirty="0" err="1" smtClean="0"/>
              <a:t>activities</a:t>
            </a:r>
            <a:r>
              <a:rPr lang="es-ES" sz="1200" dirty="0" smtClean="0"/>
              <a:t> </a:t>
            </a:r>
            <a:r>
              <a:rPr lang="es-ES" sz="1200" dirty="0" err="1" smtClean="0"/>
              <a:t>or</a:t>
            </a:r>
            <a:r>
              <a:rPr lang="es-ES" sz="1200" dirty="0" smtClean="0"/>
              <a:t> </a:t>
            </a:r>
            <a:r>
              <a:rPr lang="es-ES" sz="1200" dirty="0" err="1" smtClean="0"/>
              <a:t>situations</a:t>
            </a:r>
            <a:r>
              <a:rPr lang="es-ES" sz="1200" dirty="0" smtClean="0"/>
              <a:t> no </a:t>
            </a:r>
            <a:r>
              <a:rPr lang="es-ES" sz="1200" dirty="0" err="1" smtClean="0"/>
              <a:t>longer</a:t>
            </a:r>
            <a:r>
              <a:rPr lang="es-ES" sz="1200" dirty="0" smtClean="0"/>
              <a:t> done</a:t>
            </a:r>
            <a:endParaRPr lang="es-ES" sz="1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32734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81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312524"/>
            <a:ext cx="3367745" cy="648072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 smtClean="0">
                <a:latin typeface="+mn-lt"/>
                <a:cs typeface="Aharoni" pitchFamily="2" charset="-79"/>
              </a:rPr>
              <a:t>Regular </a:t>
            </a:r>
            <a:r>
              <a:rPr lang="es-ES" sz="2800" b="1" dirty="0" err="1" smtClean="0">
                <a:latin typeface="+mn-lt"/>
                <a:cs typeface="Aharoni" pitchFamily="2" charset="-79"/>
              </a:rPr>
              <a:t>situations</a:t>
            </a:r>
            <a:endParaRPr lang="es-ES" sz="2800" b="1" dirty="0">
              <a:latin typeface="+mn-lt"/>
              <a:cs typeface="Aharoni" pitchFamily="2" charset="-79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619672" y="915566"/>
            <a:ext cx="5390746" cy="3479528"/>
          </a:xfrm>
        </p:spPr>
        <p:txBody>
          <a:bodyPr>
            <a:normAutofit/>
          </a:bodyPr>
          <a:lstStyle/>
          <a:p>
            <a:r>
              <a:rPr lang="es-ES" sz="1800" dirty="0" err="1" smtClean="0"/>
              <a:t>My</a:t>
            </a:r>
            <a:r>
              <a:rPr lang="es-ES" sz="1800" dirty="0" smtClean="0"/>
              <a:t> </a:t>
            </a:r>
            <a:r>
              <a:rPr lang="es-ES" sz="1800" dirty="0" err="1" smtClean="0"/>
              <a:t>sister</a:t>
            </a:r>
            <a:r>
              <a:rPr lang="es-ES" sz="1800" dirty="0" smtClean="0"/>
              <a:t>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 use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go</a:t>
            </a:r>
            <a:r>
              <a:rPr lang="es-ES" sz="1800" dirty="0" smtClean="0"/>
              <a:t> </a:t>
            </a:r>
            <a:r>
              <a:rPr lang="es-ES" sz="1800" dirty="0" err="1" smtClean="0"/>
              <a:t>out</a:t>
            </a:r>
            <a:r>
              <a:rPr lang="es-ES" sz="1800" dirty="0" smtClean="0"/>
              <a:t> </a:t>
            </a:r>
            <a:r>
              <a:rPr lang="es-ES" sz="1800" dirty="0" err="1" smtClean="0"/>
              <a:t>every</a:t>
            </a:r>
            <a:r>
              <a:rPr lang="es-ES" sz="1800" dirty="0" smtClean="0"/>
              <a:t> </a:t>
            </a:r>
            <a:r>
              <a:rPr lang="es-ES" sz="1800" dirty="0" err="1" smtClean="0"/>
              <a:t>Saturday</a:t>
            </a:r>
            <a:r>
              <a:rPr lang="es-ES" sz="1800" dirty="0" smtClean="0"/>
              <a:t> </a:t>
            </a:r>
            <a:r>
              <a:rPr lang="es-ES" sz="1800" dirty="0" err="1" smtClean="0"/>
              <a:t>night</a:t>
            </a:r>
            <a:r>
              <a:rPr lang="es-ES" sz="1800" dirty="0" smtClean="0"/>
              <a:t> </a:t>
            </a:r>
            <a:r>
              <a:rPr lang="es-ES" sz="1800" dirty="0" err="1" smtClean="0"/>
              <a:t>when</a:t>
            </a:r>
            <a:r>
              <a:rPr lang="es-ES" sz="1800" dirty="0" smtClean="0"/>
              <a:t> </a:t>
            </a:r>
            <a:r>
              <a:rPr lang="es-ES" sz="1800" dirty="0" err="1" smtClean="0"/>
              <a:t>she</a:t>
            </a:r>
            <a:r>
              <a:rPr lang="es-ES" sz="1800" dirty="0" smtClean="0"/>
              <a:t> </a:t>
            </a:r>
            <a:r>
              <a:rPr lang="es-ES" sz="1800" dirty="0" err="1" smtClean="0"/>
              <a:t>was</a:t>
            </a:r>
            <a:r>
              <a:rPr lang="es-ES" sz="1800" dirty="0" smtClean="0"/>
              <a:t> in </a:t>
            </a:r>
            <a:r>
              <a:rPr lang="es-ES" sz="1800" dirty="0" err="1" smtClean="0"/>
              <a:t>the</a:t>
            </a:r>
            <a:r>
              <a:rPr lang="es-ES" sz="1800" dirty="0" smtClean="0"/>
              <a:t> </a:t>
            </a:r>
            <a:r>
              <a:rPr lang="es-ES" sz="1800" dirty="0" err="1" smtClean="0"/>
              <a:t>university</a:t>
            </a:r>
            <a:r>
              <a:rPr lang="es-ES" sz="1800" dirty="0" smtClean="0"/>
              <a:t>.</a:t>
            </a:r>
          </a:p>
          <a:p>
            <a:endParaRPr lang="es-ES" sz="1800" dirty="0"/>
          </a:p>
          <a:p>
            <a:endParaRPr lang="es-ES" sz="1800" dirty="0" smtClean="0"/>
          </a:p>
          <a:p>
            <a:endParaRPr lang="es-ES" sz="1800" dirty="0"/>
          </a:p>
          <a:p>
            <a:r>
              <a:rPr lang="es-ES" sz="1800" dirty="0" err="1" smtClean="0"/>
              <a:t>Where</a:t>
            </a:r>
            <a:r>
              <a:rPr lang="es-ES" sz="1800" dirty="0" smtClean="0"/>
              <a:t> </a:t>
            </a:r>
            <a:r>
              <a:rPr lang="es-ES" sz="1800" dirty="0" err="1" smtClean="0"/>
              <a:t>did</a:t>
            </a:r>
            <a:r>
              <a:rPr lang="es-ES" sz="1800" dirty="0" smtClean="0"/>
              <a:t> </a:t>
            </a:r>
            <a:r>
              <a:rPr lang="es-ES" sz="1800" dirty="0" err="1" smtClean="0"/>
              <a:t>you</a:t>
            </a:r>
            <a:r>
              <a:rPr lang="es-ES" sz="1800" dirty="0" smtClean="0"/>
              <a:t> use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travel</a:t>
            </a:r>
            <a:r>
              <a:rPr lang="es-ES" sz="1800" dirty="0" smtClean="0"/>
              <a:t> </a:t>
            </a:r>
            <a:r>
              <a:rPr lang="es-ES" sz="1800" dirty="0" err="1" smtClean="0"/>
              <a:t>on</a:t>
            </a:r>
            <a:r>
              <a:rPr lang="es-ES" sz="1800" dirty="0" smtClean="0"/>
              <a:t> </a:t>
            </a:r>
            <a:r>
              <a:rPr lang="es-ES" sz="1800" dirty="0" err="1" smtClean="0"/>
              <a:t>your</a:t>
            </a:r>
            <a:r>
              <a:rPr lang="es-ES" sz="1800" dirty="0" smtClean="0"/>
              <a:t> </a:t>
            </a:r>
            <a:r>
              <a:rPr lang="es-ES" sz="1800" dirty="0" err="1" smtClean="0"/>
              <a:t>summer</a:t>
            </a:r>
            <a:r>
              <a:rPr lang="es-ES" sz="1800" dirty="0" smtClean="0"/>
              <a:t> </a:t>
            </a:r>
            <a:r>
              <a:rPr lang="es-ES" sz="1800" dirty="0" err="1" smtClean="0"/>
              <a:t>vacations</a:t>
            </a:r>
            <a:r>
              <a:rPr lang="es-ES" sz="1800" dirty="0" smtClean="0"/>
              <a:t>?</a:t>
            </a:r>
          </a:p>
          <a:p>
            <a:pPr marL="0" indent="0">
              <a:buNone/>
            </a:pPr>
            <a:r>
              <a:rPr lang="es-ES" sz="1800" dirty="0" smtClean="0"/>
              <a:t>	I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 use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travel</a:t>
            </a:r>
            <a:r>
              <a:rPr lang="es-ES" sz="1800" dirty="0" smtClean="0"/>
              <a:t> </a:t>
            </a:r>
            <a:r>
              <a:rPr lang="es-ES" sz="1800" dirty="0" err="1" smtClean="0"/>
              <a:t>because</a:t>
            </a:r>
            <a:r>
              <a:rPr lang="es-ES" sz="1800" dirty="0" smtClean="0"/>
              <a:t> </a:t>
            </a:r>
            <a:r>
              <a:rPr lang="es-ES" sz="1800" dirty="0" err="1" smtClean="0"/>
              <a:t>my</a:t>
            </a:r>
            <a:r>
              <a:rPr lang="es-ES" sz="1800" dirty="0" smtClean="0"/>
              <a:t> </a:t>
            </a:r>
            <a:r>
              <a:rPr lang="es-ES" sz="1800" dirty="0" err="1" smtClean="0"/>
              <a:t>parents</a:t>
            </a:r>
            <a:r>
              <a:rPr lang="es-ES" sz="1800" dirty="0" smtClean="0"/>
              <a:t>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 	</a:t>
            </a:r>
            <a:r>
              <a:rPr lang="es-ES" sz="1800" dirty="0" err="1" smtClean="0"/>
              <a:t>have</a:t>
            </a:r>
            <a:r>
              <a:rPr lang="es-ES" sz="1800" dirty="0" smtClean="0"/>
              <a:t> </a:t>
            </a:r>
            <a:r>
              <a:rPr lang="es-ES" sz="1800" dirty="0" err="1" smtClean="0"/>
              <a:t>enough</a:t>
            </a:r>
            <a:r>
              <a:rPr lang="es-ES" sz="1800" dirty="0" smtClean="0"/>
              <a:t> </a:t>
            </a:r>
            <a:r>
              <a:rPr lang="es-ES" sz="1800" dirty="0" err="1" smtClean="0"/>
              <a:t>money</a:t>
            </a:r>
            <a:r>
              <a:rPr lang="es-ES" sz="1800" dirty="0" smtClean="0"/>
              <a:t>, </a:t>
            </a:r>
            <a:r>
              <a:rPr lang="es-ES" sz="1800" dirty="0" err="1" smtClean="0"/>
              <a:t>but</a:t>
            </a:r>
            <a:r>
              <a:rPr lang="es-ES" sz="1800" dirty="0" smtClean="0"/>
              <a:t> I </a:t>
            </a:r>
            <a:r>
              <a:rPr lang="es-ES" sz="1800" dirty="0" err="1" smtClean="0"/>
              <a:t>used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walk</a:t>
            </a:r>
            <a:r>
              <a:rPr lang="es-ES" sz="1800" dirty="0" smtClean="0"/>
              <a:t> </a:t>
            </a:r>
            <a:r>
              <a:rPr lang="es-ES" sz="1800" dirty="0" err="1" smtClean="0"/>
              <a:t>by</a:t>
            </a:r>
            <a:r>
              <a:rPr lang="es-ES" sz="1800" dirty="0" smtClean="0"/>
              <a:t> </a:t>
            </a:r>
            <a:r>
              <a:rPr lang="es-ES" sz="1800" dirty="0" err="1" smtClean="0"/>
              <a:t>the</a:t>
            </a:r>
            <a:r>
              <a:rPr lang="es-ES" sz="1800" dirty="0" smtClean="0"/>
              <a:t> 	</a:t>
            </a:r>
            <a:r>
              <a:rPr lang="es-ES" sz="1800" dirty="0" err="1" smtClean="0"/>
              <a:t>seashore</a:t>
            </a:r>
            <a:r>
              <a:rPr lang="es-ES" sz="1800" dirty="0" smtClean="0"/>
              <a:t> </a:t>
            </a:r>
            <a:r>
              <a:rPr lang="es-ES" sz="1800" dirty="0" err="1" smtClean="0"/>
              <a:t>every</a:t>
            </a:r>
            <a:r>
              <a:rPr lang="es-ES" sz="1800" dirty="0" smtClean="0"/>
              <a:t> </a:t>
            </a:r>
            <a:r>
              <a:rPr lang="es-ES" sz="1800" dirty="0" err="1" smtClean="0"/>
              <a:t>morning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12" name="11 Flecha derecha"/>
          <p:cNvSpPr/>
          <p:nvPr/>
        </p:nvSpPr>
        <p:spPr>
          <a:xfrm rot="20201218">
            <a:off x="225004" y="3237828"/>
            <a:ext cx="1770837" cy="1417731"/>
          </a:xfrm>
          <a:prstGeom prst="rightArrow">
            <a:avLst>
              <a:gd name="adj1" fmla="val 74879"/>
              <a:gd name="adj2" fmla="val 29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err="1" smtClean="0"/>
              <a:t>Those</a:t>
            </a:r>
            <a:r>
              <a:rPr lang="es-ES" sz="1300" dirty="0"/>
              <a:t> </a:t>
            </a:r>
            <a:r>
              <a:rPr lang="es-ES" sz="1300" dirty="0" err="1" smtClean="0"/>
              <a:t>situations</a:t>
            </a:r>
            <a:r>
              <a:rPr lang="es-ES" sz="1300" dirty="0" smtClean="0"/>
              <a:t> </a:t>
            </a:r>
            <a:r>
              <a:rPr lang="es-ES" sz="1300" dirty="0" err="1" smtClean="0"/>
              <a:t>don’t</a:t>
            </a:r>
            <a:r>
              <a:rPr lang="es-ES" sz="1300" dirty="0" smtClean="0"/>
              <a:t> </a:t>
            </a:r>
            <a:r>
              <a:rPr lang="es-ES" sz="1300" dirty="0" err="1" smtClean="0"/>
              <a:t>ever</a:t>
            </a:r>
            <a:r>
              <a:rPr lang="es-ES" sz="1300" dirty="0" smtClean="0"/>
              <a:t> </a:t>
            </a:r>
            <a:r>
              <a:rPr lang="es-ES" sz="1300" dirty="0" err="1" smtClean="0"/>
              <a:t>happen</a:t>
            </a:r>
            <a:r>
              <a:rPr lang="es-ES" sz="1300" dirty="0" smtClean="0"/>
              <a:t> </a:t>
            </a:r>
            <a:r>
              <a:rPr lang="es-ES" sz="1300" dirty="0" err="1" smtClean="0"/>
              <a:t>again</a:t>
            </a:r>
            <a:r>
              <a:rPr lang="es-ES" sz="1300" dirty="0" smtClean="0"/>
              <a:t> </a:t>
            </a:r>
            <a:r>
              <a:rPr lang="es-ES" sz="1300" dirty="0" err="1" smtClean="0"/>
              <a:t>the</a:t>
            </a:r>
            <a:r>
              <a:rPr lang="es-ES" sz="1300" dirty="0" smtClean="0"/>
              <a:t> </a:t>
            </a:r>
            <a:r>
              <a:rPr lang="es-ES" sz="1300" dirty="0" err="1" smtClean="0"/>
              <a:t>same</a:t>
            </a:r>
            <a:r>
              <a:rPr lang="es-ES" sz="1300" dirty="0" smtClean="0"/>
              <a:t> </a:t>
            </a:r>
            <a:r>
              <a:rPr lang="es-ES" sz="1300" dirty="0" err="1" smtClean="0"/>
              <a:t>way</a:t>
            </a:r>
            <a:endParaRPr lang="es-ES" sz="1300" dirty="0"/>
          </a:p>
        </p:txBody>
      </p:sp>
      <p:sp>
        <p:nvSpPr>
          <p:cNvPr id="3" name="2 Rectángulo redondeado"/>
          <p:cNvSpPr/>
          <p:nvPr/>
        </p:nvSpPr>
        <p:spPr>
          <a:xfrm>
            <a:off x="2339752" y="1715988"/>
            <a:ext cx="3816424" cy="64807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Negative</a:t>
            </a:r>
            <a:r>
              <a:rPr lang="es-ES" sz="1600" dirty="0" smtClean="0"/>
              <a:t> and </a:t>
            </a:r>
            <a:r>
              <a:rPr lang="es-ES" sz="1600" dirty="0" err="1" smtClean="0"/>
              <a:t>interrogative</a:t>
            </a:r>
            <a:r>
              <a:rPr lang="es-ES" sz="1600" dirty="0" smtClean="0"/>
              <a:t> </a:t>
            </a:r>
            <a:r>
              <a:rPr lang="es-ES" sz="1600" dirty="0" err="1" smtClean="0"/>
              <a:t>sentences</a:t>
            </a:r>
            <a:r>
              <a:rPr lang="es-ES" sz="1600" dirty="0"/>
              <a:t> </a:t>
            </a:r>
            <a:r>
              <a:rPr lang="es-ES" sz="1600" dirty="0" smtClean="0"/>
              <a:t>are </a:t>
            </a:r>
            <a:r>
              <a:rPr lang="es-ES" sz="1600" dirty="0" err="1" smtClean="0"/>
              <a:t>less</a:t>
            </a:r>
            <a:r>
              <a:rPr lang="es-ES" sz="1600" dirty="0" smtClean="0"/>
              <a:t> </a:t>
            </a:r>
            <a:r>
              <a:rPr lang="es-ES" sz="1600" dirty="0" err="1" smtClean="0"/>
              <a:t>common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95988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5616" y="1029333"/>
            <a:ext cx="5400600" cy="31986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When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I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used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to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practice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for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the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running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competition</a:t>
            </a:r>
            <a:r>
              <a:rPr lang="es-ES" sz="1800" dirty="0" smtClean="0">
                <a:latin typeface="+mj-lt"/>
                <a:cs typeface="Times New Roman" pitchFamily="18" charset="0"/>
              </a:rPr>
              <a:t>, I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wouldn’t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eat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any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greasy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or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sweet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food</a:t>
            </a:r>
            <a:r>
              <a:rPr lang="es-ES" sz="1800" dirty="0" smtClean="0">
                <a:latin typeface="+mj-lt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latin typeface="+mj-lt"/>
                <a:cs typeface="Times New Roman" pitchFamily="18" charset="0"/>
              </a:rPr>
              <a:t>My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grandparents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used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to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visit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us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every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Sunday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when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they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were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alive</a:t>
            </a:r>
            <a:r>
              <a:rPr lang="es-ES" sz="1800" b="1" dirty="0" smtClean="0">
                <a:latin typeface="+mj-lt"/>
                <a:cs typeface="Times New Roman" pitchFamily="18" charset="0"/>
              </a:rPr>
              <a:t>.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We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would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play</a:t>
            </a:r>
            <a:r>
              <a:rPr lang="es-ES" sz="1800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all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the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morning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and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then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we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would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watch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films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all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the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afternoon</a:t>
            </a:r>
            <a:r>
              <a:rPr lang="es-ES" sz="1800" dirty="0" smtClean="0">
                <a:latin typeface="+mj-lt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smtClean="0">
                <a:latin typeface="+mj-lt"/>
                <a:cs typeface="Times New Roman" pitchFamily="18" charset="0"/>
              </a:rPr>
              <a:t>I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would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study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for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3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hours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every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night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during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a </a:t>
            </a:r>
            <a:r>
              <a:rPr lang="es-ES" sz="1800" dirty="0" err="1" smtClean="0">
                <a:latin typeface="+mj-lt"/>
                <a:cs typeface="Times New Roman" pitchFamily="18" charset="0"/>
              </a:rPr>
              <a:t>week</a:t>
            </a:r>
            <a:r>
              <a:rPr lang="es-ES" sz="1800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before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I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gave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my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</a:t>
            </a:r>
            <a:r>
              <a:rPr lang="es-ES" sz="1800" b="1" i="1" u="sng" dirty="0" err="1" smtClean="0">
                <a:latin typeface="+mj-lt"/>
                <a:cs typeface="Times New Roman" pitchFamily="18" charset="0"/>
              </a:rPr>
              <a:t>proficiency</a:t>
            </a:r>
            <a:r>
              <a:rPr lang="es-ES" sz="1800" b="1" i="1" u="sng" dirty="0" smtClean="0">
                <a:latin typeface="+mj-lt"/>
                <a:cs typeface="Times New Roman" pitchFamily="18" charset="0"/>
              </a:rPr>
              <a:t> test.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latin typeface="+mj-lt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9632" y="359408"/>
            <a:ext cx="3831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cs typeface="Aharoni" pitchFamily="2" charset="-79"/>
              </a:rPr>
              <a:t>WOULD</a:t>
            </a:r>
            <a:endParaRPr lang="es-ES" sz="2800" dirty="0" smtClean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6372200" y="195486"/>
            <a:ext cx="2232248" cy="1296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A MODAL VERB USED FOR REFERRING TO REGULAR ACTIVITIES IN THE PAST</a:t>
            </a:r>
            <a:endParaRPr lang="es-ES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79862"/>
            <a:ext cx="2398664" cy="119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9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608" y="987574"/>
            <a:ext cx="5904656" cy="30963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dirty="0" smtClean="0">
                <a:cs typeface="Times New Roman" pitchFamily="18" charset="0"/>
              </a:rPr>
              <a:t>Pedro </a:t>
            </a:r>
            <a:r>
              <a:rPr lang="es-ES" sz="1800" dirty="0" err="1" smtClean="0">
                <a:cs typeface="Times New Roman" pitchFamily="18" charset="0"/>
              </a:rPr>
              <a:t>would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play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the</a:t>
            </a:r>
            <a:r>
              <a:rPr lang="es-ES" sz="1800" dirty="0" smtClean="0">
                <a:cs typeface="Times New Roman" pitchFamily="18" charset="0"/>
              </a:rPr>
              <a:t> guitar </a:t>
            </a:r>
            <a:r>
              <a:rPr lang="es-ES" sz="1800" dirty="0" err="1" smtClean="0">
                <a:cs typeface="Times New Roman" pitchFamily="18" charset="0"/>
              </a:rPr>
              <a:t>every</a:t>
            </a:r>
            <a:r>
              <a:rPr lang="es-ES" sz="1800" dirty="0" smtClean="0">
                <a:cs typeface="Times New Roman" pitchFamily="18" charset="0"/>
              </a:rPr>
              <a:t> time </a:t>
            </a:r>
            <a:r>
              <a:rPr lang="es-ES" sz="1800" dirty="0" err="1" smtClean="0">
                <a:cs typeface="Times New Roman" pitchFamily="18" charset="0"/>
              </a:rPr>
              <a:t>her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mother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invited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relatives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their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house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We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would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eat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much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fruit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when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we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went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grandma’s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house</a:t>
            </a:r>
            <a:r>
              <a:rPr lang="es-ES" sz="1800" dirty="0" smtClean="0">
                <a:cs typeface="Times New Roman" pitchFamily="18" charset="0"/>
              </a:rPr>
              <a:t> 10 </a:t>
            </a:r>
            <a:r>
              <a:rPr lang="es-ES" sz="1800" dirty="0" err="1" smtClean="0">
                <a:cs typeface="Times New Roman" pitchFamily="18" charset="0"/>
              </a:rPr>
              <a:t>years</a:t>
            </a:r>
            <a:r>
              <a:rPr lang="es-ES" sz="1800" dirty="0" smtClean="0">
                <a:cs typeface="Times New Roman" pitchFamily="18" charset="0"/>
              </a:rPr>
              <a:t> ago.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smtClean="0">
                <a:cs typeface="Times New Roman" pitchFamily="18" charset="0"/>
              </a:rPr>
              <a:t>José and María </a:t>
            </a:r>
            <a:r>
              <a:rPr lang="es-ES" sz="1800" dirty="0" err="1" smtClean="0">
                <a:cs typeface="Times New Roman" pitchFamily="18" charset="0"/>
              </a:rPr>
              <a:t>wouldn’t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finish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their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homework</a:t>
            </a:r>
            <a:r>
              <a:rPr lang="es-ES" sz="1800" dirty="0" smtClean="0">
                <a:cs typeface="Times New Roman" pitchFamily="18" charset="0"/>
              </a:rPr>
              <a:t> in </a:t>
            </a:r>
            <a:r>
              <a:rPr lang="es-ES" sz="1800" dirty="0" err="1" smtClean="0">
                <a:cs typeface="Times New Roman" pitchFamily="18" charset="0"/>
              </a:rPr>
              <a:t>primary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school</a:t>
            </a:r>
            <a:r>
              <a:rPr lang="es-ES" sz="1800" dirty="0" smtClean="0">
                <a:cs typeface="Times New Roman" pitchFamily="18" charset="0"/>
              </a:rPr>
              <a:t>, </a:t>
            </a:r>
            <a:r>
              <a:rPr lang="es-ES" sz="1800" dirty="0" err="1" smtClean="0">
                <a:cs typeface="Times New Roman" pitchFamily="18" charset="0"/>
              </a:rPr>
              <a:t>they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used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forget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about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it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on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purpose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 marL="2743200" lvl="8" indent="0">
              <a:buNone/>
            </a:pPr>
            <a:r>
              <a:rPr lang="es-ES" sz="1050" dirty="0" smtClean="0">
                <a:cs typeface="Times New Roman" pitchFamily="18" charset="0"/>
              </a:rPr>
              <a:t>	</a:t>
            </a:r>
            <a:r>
              <a:rPr lang="es-ES" sz="1100" dirty="0" err="1" smtClean="0">
                <a:solidFill>
                  <a:srgbClr val="FF0000"/>
                </a:solidFill>
                <a:cs typeface="Times New Roman" pitchFamily="18" charset="0"/>
              </a:rPr>
              <a:t>Questions</a:t>
            </a:r>
            <a:r>
              <a:rPr lang="es-ES" sz="1100" dirty="0" smtClean="0">
                <a:solidFill>
                  <a:srgbClr val="FF0000"/>
                </a:solidFill>
                <a:cs typeface="Times New Roman" pitchFamily="18" charset="0"/>
              </a:rPr>
              <a:t> are </a:t>
            </a:r>
            <a:r>
              <a:rPr lang="es-ES" sz="1100" dirty="0" err="1" smtClean="0">
                <a:solidFill>
                  <a:srgbClr val="FF0000"/>
                </a:solidFill>
                <a:cs typeface="Times New Roman" pitchFamily="18" charset="0"/>
              </a:rPr>
              <a:t>less</a:t>
            </a:r>
            <a:r>
              <a:rPr lang="es-ES" sz="11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s-ES" sz="1100" dirty="0" err="1" smtClean="0">
                <a:solidFill>
                  <a:srgbClr val="FF0000"/>
                </a:solidFill>
                <a:cs typeface="Times New Roman" pitchFamily="18" charset="0"/>
              </a:rPr>
              <a:t>common</a:t>
            </a:r>
            <a:r>
              <a:rPr lang="es-ES" sz="11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s-ES" sz="1100" dirty="0" err="1" smtClean="0">
                <a:solidFill>
                  <a:srgbClr val="FF0000"/>
                </a:solidFill>
                <a:cs typeface="Times New Roman" pitchFamily="18" charset="0"/>
              </a:rPr>
              <a:t>for</a:t>
            </a:r>
            <a:r>
              <a:rPr lang="es-ES" sz="11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s-ES" sz="1100" dirty="0" err="1" smtClean="0">
                <a:solidFill>
                  <a:srgbClr val="FF0000"/>
                </a:solidFill>
                <a:cs typeface="Times New Roman" pitchFamily="18" charset="0"/>
              </a:rPr>
              <a:t>would</a:t>
            </a:r>
            <a:endParaRPr lang="es-ES" sz="11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6876256" y="123478"/>
            <a:ext cx="2087883" cy="11669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ONLY FOR ACTIVITIES, NEVER FOR SITUATIONS</a:t>
            </a:r>
            <a:endParaRPr lang="es-ES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35846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73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987574"/>
            <a:ext cx="5842993" cy="352839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You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can use USED TO (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affimative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sentences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in general)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to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describe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situations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or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activities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in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the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past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that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do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not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happen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again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or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not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the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same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way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My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parents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used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to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cook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some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pork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for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Christmas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when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I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was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a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teenager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1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1400" b="1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You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can use 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WOULD (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affimative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sentences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in general) </a:t>
            </a:r>
            <a:r>
              <a:rPr lang="es-ES" sz="1400" b="1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to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describe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only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regular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activities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in </a:t>
            </a:r>
            <a:r>
              <a:rPr lang="es-ES" sz="1400" b="1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the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" sz="1400" b="1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past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When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I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was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studying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primary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school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,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I’d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play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checkers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every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other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day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with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my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friends</a:t>
            </a:r>
            <a:r>
              <a:rPr lang="es-ES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1800" dirty="0">
              <a:cs typeface="Times New Roman" pitchFamily="18" charset="0"/>
            </a:endParaRPr>
          </a:p>
          <a:p>
            <a:pPr marL="0" indent="0">
              <a:buNone/>
            </a:pPr>
            <a:endParaRPr lang="es-ES" sz="1800" dirty="0" smtClean="0">
              <a:cs typeface="Times New Roman" pitchFamily="18" charset="0"/>
            </a:endParaRPr>
          </a:p>
          <a:p>
            <a:pPr marL="0" indent="0">
              <a:buNone/>
            </a:pPr>
            <a:endParaRPr lang="es-ES" sz="1800" dirty="0"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69977" y="339502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>
                <a:cs typeface="Aharoni" pitchFamily="2" charset="-79"/>
              </a:rPr>
              <a:t>Remember</a:t>
            </a:r>
            <a:endParaRPr lang="es-ES" sz="2400" dirty="0" smtClean="0">
              <a:cs typeface="Aharoni" pitchFamily="2" charset="-79"/>
            </a:endParaRPr>
          </a:p>
        </p:txBody>
      </p:sp>
      <p:sp>
        <p:nvSpPr>
          <p:cNvPr id="2" name="AutoShape 2" descr="Resultado de imagen para i want you to want me cheap tri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2" descr="Resultado de imagen para kids play check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558" y="160339"/>
            <a:ext cx="2374552" cy="11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0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424" y="1692402"/>
            <a:ext cx="3121152" cy="175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339</Words>
  <Application>Microsoft Office PowerPoint</Application>
  <PresentationFormat>Presentación en pantalla (16:9)</PresentationFormat>
  <Paragraphs>82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Century Gothic</vt:lpstr>
      <vt:lpstr>Times New Roman</vt:lpstr>
      <vt:lpstr>Wingdings</vt:lpstr>
      <vt:lpstr>Tema de Office</vt:lpstr>
      <vt:lpstr>Unit 4-B USED TO – WOULD </vt:lpstr>
      <vt:lpstr>Simple past</vt:lpstr>
      <vt:lpstr>USED TO</vt:lpstr>
      <vt:lpstr>Regular situations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88</cp:revision>
  <dcterms:created xsi:type="dcterms:W3CDTF">2015-02-13T23:43:15Z</dcterms:created>
  <dcterms:modified xsi:type="dcterms:W3CDTF">2017-08-11T17:34:21Z</dcterms:modified>
</cp:coreProperties>
</file>