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0"/>
  </p:handoutMasterIdLst>
  <p:sldIdLst>
    <p:sldId id="257" r:id="rId2"/>
    <p:sldId id="263" r:id="rId3"/>
    <p:sldId id="264" r:id="rId4"/>
    <p:sldId id="278" r:id="rId5"/>
    <p:sldId id="279" r:id="rId6"/>
    <p:sldId id="280" r:id="rId7"/>
    <p:sldId id="276" r:id="rId8"/>
    <p:sldId id="258" r:id="rId9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8754" autoAdjust="0"/>
  </p:normalViewPr>
  <p:slideViewPr>
    <p:cSldViewPr>
      <p:cViewPr varScale="1">
        <p:scale>
          <a:sx n="147" d="100"/>
          <a:sy n="147" d="100"/>
        </p:scale>
        <p:origin x="95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C466A-E7E9-684E-9641-DA54B426BB64}" type="datetimeFigureOut">
              <a:rPr lang="es-ES" smtClean="0"/>
              <a:t>11/08/2017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C021E-8DAB-C544-B03B-C00472EEB8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70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603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0643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789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450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3441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590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5116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752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6374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105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1971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690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0" y="1203598"/>
            <a:ext cx="9144000" cy="1230440"/>
          </a:xfrm>
        </p:spPr>
        <p:txBody>
          <a:bodyPr>
            <a:noAutofit/>
          </a:bodyPr>
          <a:lstStyle/>
          <a:p>
            <a:r>
              <a:rPr lang="es-ES" sz="2800" b="1" dirty="0" err="1" smtClean="0">
                <a:latin typeface="Century Gothic" panose="020B0502020202020204" pitchFamily="34" charset="0"/>
              </a:rPr>
              <a:t>Unit</a:t>
            </a:r>
            <a:r>
              <a:rPr lang="es-ES" sz="2800" b="1" dirty="0" smtClean="0">
                <a:latin typeface="Century Gothic" panose="020B0502020202020204" pitchFamily="34" charset="0"/>
              </a:rPr>
              <a:t> 4-B</a:t>
            </a:r>
            <a:br>
              <a:rPr lang="es-ES" sz="2800" b="1" dirty="0" smtClean="0">
                <a:latin typeface="Century Gothic" panose="020B0502020202020204" pitchFamily="34" charset="0"/>
              </a:rPr>
            </a:br>
            <a:r>
              <a:rPr lang="es-ES" sz="3600" b="1" dirty="0" smtClean="0">
                <a:latin typeface="Century Gothic" panose="020B0502020202020204" pitchFamily="34" charset="0"/>
              </a:rPr>
              <a:t>USED TO – WOULD </a:t>
            </a:r>
            <a:endParaRPr lang="es-ES" sz="2800" b="1" dirty="0">
              <a:latin typeface="Century Gothic" panose="020B0502020202020204" pitchFamily="34" charset="0"/>
            </a:endParaRPr>
          </a:p>
        </p:txBody>
      </p:sp>
      <p:sp>
        <p:nvSpPr>
          <p:cNvPr id="7" name="Subtítulo 2"/>
          <p:cNvSpPr>
            <a:spLocks noGrp="1"/>
          </p:cNvSpPr>
          <p:nvPr>
            <p:ph type="subTitle" idx="1"/>
          </p:nvPr>
        </p:nvSpPr>
        <p:spPr>
          <a:xfrm>
            <a:off x="0" y="2355701"/>
            <a:ext cx="9144000" cy="39932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A class by </a:t>
            </a:r>
            <a:r>
              <a:rPr lang="en-US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Mr</a:t>
            </a:r>
            <a:r>
              <a:rPr lang="en-US" sz="2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. Jean Paul </a:t>
            </a:r>
            <a:r>
              <a:rPr lang="en-US" sz="2800" b="1" dirty="0" err="1" smtClean="0">
                <a:solidFill>
                  <a:srgbClr val="C00000"/>
                </a:solidFill>
                <a:latin typeface="Century Gothic" panose="020B0502020202020204" pitchFamily="34" charset="0"/>
              </a:rPr>
              <a:t>Quiñonez</a:t>
            </a:r>
            <a:endParaRPr lang="es-ES" sz="28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282" y="2859782"/>
            <a:ext cx="2571434" cy="1803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3332245" y="1131590"/>
            <a:ext cx="2479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err="1" smtClean="0"/>
              <a:t>Touchstone</a:t>
            </a:r>
            <a:r>
              <a:rPr lang="es-ES" sz="2800" b="1" dirty="0" smtClean="0"/>
              <a:t> 3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33087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267494"/>
            <a:ext cx="2448272" cy="692944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latin typeface="+mn-lt"/>
                <a:cs typeface="Times New Roman" pitchFamily="18" charset="0"/>
              </a:rPr>
              <a:t>Simple </a:t>
            </a:r>
            <a:r>
              <a:rPr lang="es-ES" sz="3200" b="1" dirty="0" err="1" smtClean="0">
                <a:latin typeface="+mn-lt"/>
                <a:cs typeface="Times New Roman" pitchFamily="18" charset="0"/>
              </a:rPr>
              <a:t>past</a:t>
            </a:r>
            <a:endParaRPr lang="es-ES" sz="3200" b="1" dirty="0">
              <a:latin typeface="+mn-lt"/>
              <a:cs typeface="Times New Roman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6536" y="960437"/>
            <a:ext cx="6559760" cy="36724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1800" dirty="0" err="1" smtClean="0">
                <a:cs typeface="Aharoni" pitchFamily="2" charset="-79"/>
              </a:rPr>
              <a:t>We</a:t>
            </a:r>
            <a:r>
              <a:rPr lang="es-ES" sz="1800" dirty="0" smtClean="0">
                <a:cs typeface="Aharoni" pitchFamily="2" charset="-79"/>
              </a:rPr>
              <a:t> describe </a:t>
            </a:r>
            <a:r>
              <a:rPr lang="es-ES" sz="1800" dirty="0" err="1" smtClean="0">
                <a:cs typeface="Aharoni" pitchFamily="2" charset="-79"/>
              </a:rPr>
              <a:t>past</a:t>
            </a:r>
            <a:r>
              <a:rPr lang="es-ES" sz="1800" dirty="0" smtClean="0">
                <a:cs typeface="Aharoni" pitchFamily="2" charset="-79"/>
              </a:rPr>
              <a:t> </a:t>
            </a:r>
            <a:r>
              <a:rPr lang="es-ES" sz="1800" dirty="0" err="1" smtClean="0">
                <a:cs typeface="Aharoni" pitchFamily="2" charset="-79"/>
              </a:rPr>
              <a:t>events</a:t>
            </a:r>
            <a:r>
              <a:rPr lang="es-ES" sz="1800" dirty="0">
                <a:cs typeface="Aharoni" pitchFamily="2" charset="-79"/>
              </a:rPr>
              <a:t>:</a:t>
            </a:r>
            <a:endParaRPr lang="es-ES" sz="1800" dirty="0" smtClean="0">
              <a:cs typeface="Aharoni" pitchFamily="2" charset="-79"/>
            </a:endParaRPr>
          </a:p>
          <a:p>
            <a:pPr marL="0" indent="0">
              <a:buNone/>
            </a:pPr>
            <a:endParaRPr lang="es-ES" sz="1800" dirty="0">
              <a:cs typeface="Aharoni" pitchFamily="2" charset="-79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sz="1800" dirty="0" err="1" smtClean="0"/>
              <a:t>Did</a:t>
            </a:r>
            <a:r>
              <a:rPr lang="es-ES" sz="1800" dirty="0" smtClean="0"/>
              <a:t> </a:t>
            </a:r>
            <a:r>
              <a:rPr lang="es-ES" sz="1800" dirty="0" err="1" smtClean="0"/>
              <a:t>you</a:t>
            </a:r>
            <a:r>
              <a:rPr lang="es-ES" sz="1800" dirty="0" smtClean="0"/>
              <a:t> </a:t>
            </a:r>
            <a:r>
              <a:rPr lang="es-ES" sz="1800" dirty="0" err="1" smtClean="0"/>
              <a:t>go</a:t>
            </a:r>
            <a:r>
              <a:rPr lang="es-ES" sz="1800" dirty="0" smtClean="0"/>
              <a:t> </a:t>
            </a:r>
            <a:r>
              <a:rPr lang="es-ES" sz="1800" dirty="0" err="1" smtClean="0"/>
              <a:t>to</a:t>
            </a:r>
            <a:r>
              <a:rPr lang="es-ES" sz="1800" dirty="0" smtClean="0"/>
              <a:t> Lima </a:t>
            </a:r>
            <a:r>
              <a:rPr lang="es-ES" sz="1800" dirty="0" err="1" smtClean="0"/>
              <a:t>last</a:t>
            </a:r>
            <a:r>
              <a:rPr lang="es-ES" sz="1800" dirty="0" smtClean="0"/>
              <a:t> </a:t>
            </a:r>
            <a:r>
              <a:rPr lang="es-ES" sz="1800" dirty="0" err="1" smtClean="0"/>
              <a:t>summer</a:t>
            </a:r>
            <a:r>
              <a:rPr lang="es-ES" sz="1800" dirty="0" smtClean="0"/>
              <a:t>?</a:t>
            </a:r>
          </a:p>
          <a:p>
            <a:pPr marL="0" indent="0">
              <a:buNone/>
            </a:pPr>
            <a:r>
              <a:rPr lang="es-ES" sz="1800" dirty="0"/>
              <a:t>	</a:t>
            </a:r>
            <a:r>
              <a:rPr lang="es-ES" sz="1800" dirty="0" smtClean="0"/>
              <a:t>No, I </a:t>
            </a:r>
            <a:r>
              <a:rPr lang="es-ES" sz="1800" dirty="0" err="1" smtClean="0"/>
              <a:t>didn’t</a:t>
            </a:r>
            <a:r>
              <a:rPr lang="es-ES" sz="1800" dirty="0" smtClean="0"/>
              <a:t>. I </a:t>
            </a:r>
            <a:r>
              <a:rPr lang="es-ES" sz="1800" dirty="0" err="1" smtClean="0"/>
              <a:t>had</a:t>
            </a:r>
            <a:r>
              <a:rPr lang="es-ES" sz="1800" dirty="0" smtClean="0"/>
              <a:t> no time </a:t>
            </a:r>
            <a:r>
              <a:rPr lang="es-ES" sz="1800" dirty="0" err="1" smtClean="0"/>
              <a:t>to</a:t>
            </a:r>
            <a:r>
              <a:rPr lang="es-ES" sz="1800" dirty="0" smtClean="0"/>
              <a:t> </a:t>
            </a:r>
            <a:r>
              <a:rPr lang="es-ES" sz="1800" dirty="0" err="1" smtClean="0"/>
              <a:t>travel</a:t>
            </a:r>
            <a:r>
              <a:rPr lang="es-ES" sz="1800" dirty="0" smtClean="0"/>
              <a:t>.</a:t>
            </a:r>
          </a:p>
          <a:p>
            <a:pPr marL="0" indent="0">
              <a:buNone/>
            </a:pPr>
            <a:endParaRPr lang="es-ES" sz="1800" dirty="0"/>
          </a:p>
          <a:p>
            <a:pPr marL="0" indent="0">
              <a:buNone/>
            </a:pPr>
            <a:r>
              <a:rPr lang="es-ES" sz="1800" dirty="0" err="1" smtClean="0"/>
              <a:t>Who</a:t>
            </a:r>
            <a:r>
              <a:rPr lang="es-ES" sz="1800" dirty="0" smtClean="0"/>
              <a:t> </a:t>
            </a:r>
            <a:r>
              <a:rPr lang="es-ES" sz="1800" dirty="0" err="1" smtClean="0"/>
              <a:t>was</a:t>
            </a:r>
            <a:r>
              <a:rPr lang="es-ES" sz="1800" dirty="0" smtClean="0"/>
              <a:t> </a:t>
            </a:r>
            <a:r>
              <a:rPr lang="es-ES" sz="1800" dirty="0" err="1" smtClean="0"/>
              <a:t>your</a:t>
            </a:r>
            <a:r>
              <a:rPr lang="es-ES" sz="1800" dirty="0" smtClean="0"/>
              <a:t> </a:t>
            </a:r>
            <a:r>
              <a:rPr lang="es-ES" sz="1800" dirty="0" err="1" smtClean="0"/>
              <a:t>favorite</a:t>
            </a:r>
            <a:r>
              <a:rPr lang="es-ES" sz="1800" dirty="0" smtClean="0"/>
              <a:t> </a:t>
            </a:r>
            <a:r>
              <a:rPr lang="es-ES" sz="1800" dirty="0" err="1" smtClean="0"/>
              <a:t>teacher</a:t>
            </a:r>
            <a:r>
              <a:rPr lang="es-ES" sz="1800" dirty="0" smtClean="0"/>
              <a:t> in </a:t>
            </a:r>
            <a:r>
              <a:rPr lang="es-ES" sz="1800" dirty="0" err="1" smtClean="0"/>
              <a:t>primary</a:t>
            </a:r>
            <a:r>
              <a:rPr lang="es-ES" sz="1800" dirty="0" smtClean="0"/>
              <a:t>?</a:t>
            </a:r>
          </a:p>
          <a:p>
            <a:pPr marL="0" indent="0">
              <a:buNone/>
            </a:pPr>
            <a:r>
              <a:rPr lang="es-ES" sz="1800" dirty="0"/>
              <a:t>	</a:t>
            </a:r>
            <a:r>
              <a:rPr lang="es-ES" sz="1800" dirty="0" err="1" smtClean="0"/>
              <a:t>Well</a:t>
            </a:r>
            <a:r>
              <a:rPr lang="es-ES" sz="1800" dirty="0" smtClean="0"/>
              <a:t>, </a:t>
            </a:r>
            <a:r>
              <a:rPr lang="es-ES" sz="1800" dirty="0" err="1" smtClean="0"/>
              <a:t>let</a:t>
            </a:r>
            <a:r>
              <a:rPr lang="es-ES" sz="1800" dirty="0" smtClean="0"/>
              <a:t> me </a:t>
            </a:r>
            <a:r>
              <a:rPr lang="es-ES" sz="1800" dirty="0" err="1" smtClean="0"/>
              <a:t>remember</a:t>
            </a:r>
            <a:r>
              <a:rPr lang="es-ES" sz="1800" dirty="0" smtClean="0"/>
              <a:t>; oh yes, </a:t>
            </a:r>
            <a:r>
              <a:rPr lang="es-ES" sz="1800" dirty="0" err="1" smtClean="0"/>
              <a:t>it</a:t>
            </a:r>
            <a:r>
              <a:rPr lang="es-ES" sz="1800" dirty="0" smtClean="0"/>
              <a:t> </a:t>
            </a:r>
            <a:r>
              <a:rPr lang="es-ES" sz="1800" dirty="0" err="1" smtClean="0"/>
              <a:t>was</a:t>
            </a:r>
            <a:r>
              <a:rPr lang="es-ES" sz="1800" dirty="0" smtClean="0"/>
              <a:t> Mr. </a:t>
            </a:r>
            <a:r>
              <a:rPr lang="es-ES" sz="1800" dirty="0" err="1" smtClean="0"/>
              <a:t>Gomez</a:t>
            </a:r>
            <a:r>
              <a:rPr lang="es-ES" sz="1800" dirty="0" smtClean="0"/>
              <a:t>.</a:t>
            </a:r>
          </a:p>
          <a:p>
            <a:pPr marL="0" indent="0">
              <a:buNone/>
            </a:pPr>
            <a:endParaRPr lang="es-ES" sz="1800" dirty="0"/>
          </a:p>
          <a:p>
            <a:pPr marL="0" indent="0">
              <a:buNone/>
            </a:pPr>
            <a:r>
              <a:rPr lang="es-ES" sz="1800" dirty="0" err="1" smtClean="0"/>
              <a:t>What</a:t>
            </a:r>
            <a:r>
              <a:rPr lang="es-ES" sz="1800" dirty="0" smtClean="0"/>
              <a:t> </a:t>
            </a:r>
            <a:r>
              <a:rPr lang="es-ES" sz="1800" dirty="0" err="1" smtClean="0"/>
              <a:t>did</a:t>
            </a:r>
            <a:r>
              <a:rPr lang="es-ES" sz="1800" dirty="0" smtClean="0"/>
              <a:t> </a:t>
            </a:r>
            <a:r>
              <a:rPr lang="es-ES" sz="1800" dirty="0" err="1" smtClean="0"/>
              <a:t>you</a:t>
            </a:r>
            <a:r>
              <a:rPr lang="es-ES" sz="1800" dirty="0" smtClean="0"/>
              <a:t> do </a:t>
            </a:r>
            <a:r>
              <a:rPr lang="es-ES" sz="1800" dirty="0" err="1" smtClean="0"/>
              <a:t>last</a:t>
            </a:r>
            <a:r>
              <a:rPr lang="es-ES" sz="1800" dirty="0" smtClean="0"/>
              <a:t> </a:t>
            </a:r>
            <a:r>
              <a:rPr lang="es-ES" sz="1800" dirty="0" err="1" smtClean="0"/>
              <a:t>night</a:t>
            </a:r>
            <a:r>
              <a:rPr lang="es-ES" sz="1800" dirty="0" smtClean="0"/>
              <a:t>?</a:t>
            </a:r>
          </a:p>
          <a:p>
            <a:pPr marL="0" indent="0">
              <a:buNone/>
            </a:pPr>
            <a:r>
              <a:rPr lang="es-ES" sz="1800" dirty="0"/>
              <a:t>	</a:t>
            </a:r>
            <a:r>
              <a:rPr lang="es-ES" sz="1800" dirty="0" err="1" smtClean="0"/>
              <a:t>We</a:t>
            </a:r>
            <a:r>
              <a:rPr lang="es-ES" sz="1800" dirty="0" smtClean="0"/>
              <a:t> </a:t>
            </a:r>
            <a:r>
              <a:rPr lang="es-ES" sz="1800" dirty="0" err="1" smtClean="0"/>
              <a:t>just</a:t>
            </a:r>
            <a:r>
              <a:rPr lang="es-ES" sz="1800" dirty="0" smtClean="0"/>
              <a:t> </a:t>
            </a:r>
            <a:r>
              <a:rPr lang="es-ES" sz="1800" dirty="0" err="1" smtClean="0"/>
              <a:t>stayed</a:t>
            </a:r>
            <a:r>
              <a:rPr lang="es-ES" sz="1800" dirty="0" smtClean="0"/>
              <a:t> home and </a:t>
            </a:r>
            <a:r>
              <a:rPr lang="es-ES" sz="1800" dirty="0" err="1" smtClean="0"/>
              <a:t>watched</a:t>
            </a:r>
            <a:r>
              <a:rPr lang="es-ES" sz="1800" dirty="0" smtClean="0"/>
              <a:t> a film, </a:t>
            </a:r>
            <a:r>
              <a:rPr lang="es-ES" sz="1800" dirty="0" err="1" smtClean="0"/>
              <a:t>it</a:t>
            </a:r>
            <a:r>
              <a:rPr lang="es-ES" sz="1800" dirty="0" smtClean="0"/>
              <a:t> </a:t>
            </a:r>
            <a:r>
              <a:rPr lang="es-ES" sz="1800" dirty="0" err="1" smtClean="0"/>
              <a:t>was</a:t>
            </a:r>
            <a:r>
              <a:rPr lang="es-ES" sz="1800" dirty="0" smtClean="0"/>
              <a:t> a </a:t>
            </a:r>
            <a:r>
              <a:rPr lang="es-ES" sz="1800" dirty="0" err="1" smtClean="0"/>
              <a:t>quiet</a:t>
            </a:r>
            <a:r>
              <a:rPr lang="es-ES" sz="1800" dirty="0" smtClean="0"/>
              <a:t> </a:t>
            </a:r>
            <a:r>
              <a:rPr lang="es-ES" sz="1800" dirty="0" err="1" smtClean="0"/>
              <a:t>night</a:t>
            </a:r>
            <a:r>
              <a:rPr lang="es-ES" sz="1800" dirty="0" smtClean="0"/>
              <a:t>.</a:t>
            </a:r>
          </a:p>
        </p:txBody>
      </p:sp>
      <p:sp>
        <p:nvSpPr>
          <p:cNvPr id="5" name="AutoShape 2" descr="Resultado de imagen para machu picch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67494"/>
            <a:ext cx="2409825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956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195486"/>
            <a:ext cx="4320480" cy="720080"/>
          </a:xfrm>
        </p:spPr>
        <p:txBody>
          <a:bodyPr>
            <a:normAutofit/>
          </a:bodyPr>
          <a:lstStyle/>
          <a:p>
            <a:pPr algn="ctr"/>
            <a:r>
              <a:rPr lang="es-ES" sz="2800" b="1" dirty="0" smtClean="0">
                <a:latin typeface="+mn-lt"/>
              </a:rPr>
              <a:t>USED TO</a:t>
            </a:r>
            <a:endParaRPr lang="es-ES" sz="1800" b="1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31640" y="915566"/>
            <a:ext cx="5400600" cy="3600400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§"/>
            </a:pPr>
            <a:r>
              <a:rPr lang="es-ES" sz="1800" dirty="0" smtClean="0"/>
              <a:t>I </a:t>
            </a:r>
            <a:r>
              <a:rPr lang="es-ES" sz="1800" dirty="0" err="1" smtClean="0"/>
              <a:t>used</a:t>
            </a:r>
            <a:r>
              <a:rPr lang="es-ES" sz="1800" dirty="0" smtClean="0"/>
              <a:t> </a:t>
            </a:r>
            <a:r>
              <a:rPr lang="es-ES" sz="1800" dirty="0" err="1" smtClean="0"/>
              <a:t>to</a:t>
            </a:r>
            <a:r>
              <a:rPr lang="es-ES" sz="1800" dirty="0" smtClean="0"/>
              <a:t> </a:t>
            </a:r>
            <a:r>
              <a:rPr lang="es-ES" sz="1800" dirty="0" err="1" smtClean="0"/>
              <a:t>live</a:t>
            </a:r>
            <a:r>
              <a:rPr lang="es-ES" sz="1800" dirty="0" smtClean="0"/>
              <a:t> in New York </a:t>
            </a:r>
            <a:r>
              <a:rPr lang="es-ES" sz="1800" dirty="0" err="1" smtClean="0"/>
              <a:t>when</a:t>
            </a:r>
            <a:r>
              <a:rPr lang="es-ES" sz="1800" dirty="0" smtClean="0"/>
              <a:t> I </a:t>
            </a:r>
            <a:r>
              <a:rPr lang="es-ES" sz="1800" dirty="0" err="1" smtClean="0"/>
              <a:t>was</a:t>
            </a:r>
            <a:r>
              <a:rPr lang="es-ES" sz="1800" dirty="0" smtClean="0"/>
              <a:t> in </a:t>
            </a:r>
            <a:r>
              <a:rPr lang="es-ES" sz="1800" dirty="0" err="1" smtClean="0"/>
              <a:t>primary</a:t>
            </a:r>
            <a:r>
              <a:rPr lang="es-ES" sz="1800" dirty="0" smtClean="0"/>
              <a:t> </a:t>
            </a:r>
            <a:r>
              <a:rPr lang="es-ES" sz="1800" dirty="0" err="1" smtClean="0"/>
              <a:t>school</a:t>
            </a:r>
            <a:r>
              <a:rPr lang="es-ES" sz="1800" dirty="0" smtClean="0"/>
              <a:t>.</a:t>
            </a:r>
          </a:p>
          <a:p>
            <a:pPr marL="0" lvl="0" indent="0">
              <a:buNone/>
            </a:pPr>
            <a:endParaRPr lang="es-ES" sz="1800" dirty="0" smtClean="0"/>
          </a:p>
          <a:p>
            <a:pPr lvl="0">
              <a:buFont typeface="Wingdings" pitchFamily="2" charset="2"/>
              <a:buChar char="§"/>
            </a:pPr>
            <a:r>
              <a:rPr lang="es-ES" sz="1800" dirty="0" err="1" smtClean="0"/>
              <a:t>We</a:t>
            </a:r>
            <a:r>
              <a:rPr lang="es-ES" sz="1800" dirty="0" smtClean="0"/>
              <a:t> </a:t>
            </a:r>
            <a:r>
              <a:rPr lang="es-ES" sz="1800" dirty="0" err="1" smtClean="0"/>
              <a:t>didn’t</a:t>
            </a:r>
            <a:r>
              <a:rPr lang="es-ES" sz="1800" dirty="0" smtClean="0"/>
              <a:t> use </a:t>
            </a:r>
            <a:r>
              <a:rPr lang="es-ES" sz="1800" dirty="0" err="1" smtClean="0"/>
              <a:t>to</a:t>
            </a:r>
            <a:r>
              <a:rPr lang="es-ES" sz="1800" dirty="0" smtClean="0"/>
              <a:t> </a:t>
            </a:r>
            <a:r>
              <a:rPr lang="es-ES" sz="1800" dirty="0" err="1" smtClean="0"/>
              <a:t>have</a:t>
            </a:r>
            <a:r>
              <a:rPr lang="es-ES" sz="1800" dirty="0" smtClean="0"/>
              <a:t> a break </a:t>
            </a:r>
            <a:r>
              <a:rPr lang="es-ES" sz="1800" dirty="0" err="1" smtClean="0"/>
              <a:t>during</a:t>
            </a:r>
            <a:r>
              <a:rPr lang="es-ES" sz="1800" dirty="0" smtClean="0"/>
              <a:t> </a:t>
            </a:r>
            <a:r>
              <a:rPr lang="es-ES" sz="1800" dirty="0" err="1" smtClean="0"/>
              <a:t>university</a:t>
            </a:r>
            <a:r>
              <a:rPr lang="es-ES" sz="1800" dirty="0" smtClean="0"/>
              <a:t> </a:t>
            </a:r>
            <a:r>
              <a:rPr lang="es-ES" sz="1800" dirty="0" err="1" smtClean="0"/>
              <a:t>classes</a:t>
            </a:r>
            <a:r>
              <a:rPr lang="es-ES" sz="1800" dirty="0" smtClean="0"/>
              <a:t>.</a:t>
            </a:r>
          </a:p>
          <a:p>
            <a:pPr lvl="0">
              <a:buFont typeface="Wingdings" pitchFamily="2" charset="2"/>
              <a:buChar char="§"/>
            </a:pPr>
            <a:endParaRPr lang="es-ES" sz="1800" dirty="0"/>
          </a:p>
          <a:p>
            <a:pPr lvl="0">
              <a:buFont typeface="Wingdings" pitchFamily="2" charset="2"/>
              <a:buChar char="§"/>
            </a:pPr>
            <a:r>
              <a:rPr lang="es-ES" sz="1800" dirty="0" err="1" smtClean="0"/>
              <a:t>Did</a:t>
            </a:r>
            <a:r>
              <a:rPr lang="es-ES" sz="1800" dirty="0" smtClean="0"/>
              <a:t> </a:t>
            </a:r>
            <a:r>
              <a:rPr lang="es-ES" sz="1800" dirty="0" err="1" smtClean="0"/>
              <a:t>your</a:t>
            </a:r>
            <a:r>
              <a:rPr lang="es-ES" sz="1800" dirty="0" smtClean="0"/>
              <a:t> </a:t>
            </a:r>
            <a:r>
              <a:rPr lang="es-ES" sz="1800" dirty="0" err="1" smtClean="0"/>
              <a:t>mother</a:t>
            </a:r>
            <a:r>
              <a:rPr lang="es-ES" sz="1800" dirty="0" smtClean="0"/>
              <a:t> use </a:t>
            </a:r>
            <a:r>
              <a:rPr lang="es-ES" sz="1800" dirty="0" err="1" smtClean="0"/>
              <a:t>to</a:t>
            </a:r>
            <a:r>
              <a:rPr lang="es-ES" sz="1800" dirty="0" smtClean="0"/>
              <a:t> </a:t>
            </a:r>
            <a:r>
              <a:rPr lang="es-ES" sz="1800" dirty="0" err="1" smtClean="0"/>
              <a:t>work</a:t>
            </a:r>
            <a:r>
              <a:rPr lang="es-ES" sz="1800" dirty="0" smtClean="0"/>
              <a:t> </a:t>
            </a:r>
            <a:r>
              <a:rPr lang="es-ES" sz="1800" dirty="0" err="1" smtClean="0"/>
              <a:t>when</a:t>
            </a:r>
            <a:r>
              <a:rPr lang="es-ES" sz="1800" dirty="0" smtClean="0"/>
              <a:t> </a:t>
            </a:r>
            <a:r>
              <a:rPr lang="es-ES" sz="1800" dirty="0" err="1" smtClean="0"/>
              <a:t>you</a:t>
            </a:r>
            <a:r>
              <a:rPr lang="es-ES" sz="1800" dirty="0" smtClean="0"/>
              <a:t> </a:t>
            </a:r>
            <a:r>
              <a:rPr lang="es-ES" sz="1800" dirty="0" err="1" smtClean="0"/>
              <a:t>were</a:t>
            </a:r>
            <a:r>
              <a:rPr lang="es-ES" sz="1800" dirty="0" smtClean="0"/>
              <a:t> a </a:t>
            </a:r>
            <a:r>
              <a:rPr lang="es-ES" sz="1800" dirty="0" err="1" smtClean="0"/>
              <a:t>kid</a:t>
            </a:r>
            <a:r>
              <a:rPr lang="es-ES" sz="1800" dirty="0" smtClean="0"/>
              <a:t>?</a:t>
            </a:r>
          </a:p>
          <a:p>
            <a:pPr marL="0" lvl="0" indent="0">
              <a:buNone/>
            </a:pPr>
            <a:r>
              <a:rPr lang="es-ES" sz="1800" dirty="0"/>
              <a:t>	</a:t>
            </a:r>
            <a:r>
              <a:rPr lang="es-ES" sz="1800" dirty="0" smtClean="0"/>
              <a:t>No, </a:t>
            </a:r>
            <a:r>
              <a:rPr lang="es-ES" sz="1800" dirty="0" err="1" smtClean="0"/>
              <a:t>she</a:t>
            </a:r>
            <a:r>
              <a:rPr lang="es-ES" sz="1800" dirty="0" smtClean="0"/>
              <a:t> </a:t>
            </a:r>
            <a:r>
              <a:rPr lang="es-ES" sz="1800" dirty="0" err="1" smtClean="0"/>
              <a:t>didn’t</a:t>
            </a:r>
            <a:r>
              <a:rPr lang="es-ES" sz="1800" dirty="0" smtClean="0"/>
              <a:t>. </a:t>
            </a:r>
            <a:r>
              <a:rPr lang="es-ES" sz="1800" dirty="0" err="1" smtClean="0"/>
              <a:t>She</a:t>
            </a:r>
            <a:r>
              <a:rPr lang="es-ES" sz="1800" dirty="0" smtClean="0"/>
              <a:t> </a:t>
            </a:r>
            <a:r>
              <a:rPr lang="es-ES" sz="1800" dirty="0" err="1" smtClean="0"/>
              <a:t>started</a:t>
            </a:r>
            <a:r>
              <a:rPr lang="es-ES" sz="1800" dirty="0" smtClean="0"/>
              <a:t> </a:t>
            </a:r>
            <a:r>
              <a:rPr lang="es-ES" sz="1800" dirty="0" err="1" smtClean="0"/>
              <a:t>to</a:t>
            </a:r>
            <a:r>
              <a:rPr lang="es-ES" sz="1800" dirty="0" smtClean="0"/>
              <a:t> </a:t>
            </a:r>
            <a:r>
              <a:rPr lang="es-ES" sz="1800" dirty="0" err="1" smtClean="0"/>
              <a:t>work</a:t>
            </a:r>
            <a:r>
              <a:rPr lang="es-ES" sz="1800" dirty="0" smtClean="0"/>
              <a:t> </a:t>
            </a:r>
            <a:r>
              <a:rPr lang="es-ES" sz="1800" dirty="0" err="1" smtClean="0"/>
              <a:t>just</a:t>
            </a:r>
            <a:r>
              <a:rPr lang="es-ES" sz="1800" dirty="0" smtClean="0"/>
              <a:t> </a:t>
            </a:r>
            <a:r>
              <a:rPr lang="es-ES" sz="1800" dirty="0" err="1" smtClean="0"/>
              <a:t>when</a:t>
            </a:r>
            <a:r>
              <a:rPr lang="es-ES" sz="1800" dirty="0" smtClean="0"/>
              <a:t> I </a:t>
            </a:r>
            <a:r>
              <a:rPr lang="es-ES" sz="1800" dirty="0" err="1" smtClean="0"/>
              <a:t>finished</a:t>
            </a:r>
            <a:r>
              <a:rPr lang="es-ES" sz="1800" dirty="0" smtClean="0"/>
              <a:t> </a:t>
            </a:r>
            <a:r>
              <a:rPr lang="es-ES" sz="1800" dirty="0" err="1" smtClean="0"/>
              <a:t>high</a:t>
            </a:r>
            <a:r>
              <a:rPr lang="es-ES" sz="1800" dirty="0" smtClean="0"/>
              <a:t> </a:t>
            </a:r>
            <a:r>
              <a:rPr lang="es-ES" sz="1800" dirty="0" err="1" smtClean="0"/>
              <a:t>school</a:t>
            </a:r>
            <a:r>
              <a:rPr lang="es-ES" sz="1800" dirty="0" smtClean="0"/>
              <a:t>.</a:t>
            </a:r>
            <a:endParaRPr lang="es-ES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s-ES" sz="2000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s-ES" sz="1700" dirty="0" err="1" smtClean="0">
                <a:solidFill>
                  <a:srgbClr val="C00000"/>
                </a:solidFill>
              </a:rPr>
              <a:t>The</a:t>
            </a:r>
            <a:r>
              <a:rPr lang="es-ES" sz="1700" dirty="0">
                <a:solidFill>
                  <a:srgbClr val="C00000"/>
                </a:solidFill>
              </a:rPr>
              <a:t> </a:t>
            </a:r>
            <a:r>
              <a:rPr lang="es-ES" sz="1700" dirty="0" err="1" smtClean="0">
                <a:solidFill>
                  <a:srgbClr val="C00000"/>
                </a:solidFill>
              </a:rPr>
              <a:t>sentences</a:t>
            </a:r>
            <a:r>
              <a:rPr lang="es-ES" sz="1700" dirty="0" smtClean="0">
                <a:solidFill>
                  <a:srgbClr val="C00000"/>
                </a:solidFill>
              </a:rPr>
              <a:t> </a:t>
            </a:r>
            <a:r>
              <a:rPr lang="es-ES" sz="1700" dirty="0" err="1" smtClean="0">
                <a:solidFill>
                  <a:srgbClr val="C00000"/>
                </a:solidFill>
              </a:rPr>
              <a:t>formation</a:t>
            </a:r>
            <a:r>
              <a:rPr lang="es-ES" sz="1700" dirty="0" smtClean="0">
                <a:solidFill>
                  <a:srgbClr val="C00000"/>
                </a:solidFill>
              </a:rPr>
              <a:t> </a:t>
            </a:r>
            <a:r>
              <a:rPr lang="es-ES" sz="1700" dirty="0" err="1" smtClean="0">
                <a:solidFill>
                  <a:srgbClr val="C00000"/>
                </a:solidFill>
              </a:rPr>
              <a:t>is</a:t>
            </a:r>
            <a:r>
              <a:rPr lang="es-ES" sz="1700" dirty="0" smtClean="0">
                <a:solidFill>
                  <a:srgbClr val="C00000"/>
                </a:solidFill>
              </a:rPr>
              <a:t> </a:t>
            </a:r>
            <a:r>
              <a:rPr lang="es-ES" sz="1700" dirty="0" err="1" smtClean="0">
                <a:solidFill>
                  <a:srgbClr val="C00000"/>
                </a:solidFill>
              </a:rPr>
              <a:t>equal</a:t>
            </a:r>
            <a:r>
              <a:rPr lang="es-ES" sz="1700" dirty="0" smtClean="0">
                <a:solidFill>
                  <a:srgbClr val="C00000"/>
                </a:solidFill>
              </a:rPr>
              <a:t> </a:t>
            </a:r>
            <a:r>
              <a:rPr lang="es-ES" sz="1700" dirty="0" err="1" smtClean="0">
                <a:solidFill>
                  <a:srgbClr val="C00000"/>
                </a:solidFill>
              </a:rPr>
              <a:t>to</a:t>
            </a:r>
            <a:r>
              <a:rPr lang="es-ES" sz="1700" dirty="0" smtClean="0">
                <a:solidFill>
                  <a:srgbClr val="C00000"/>
                </a:solidFill>
              </a:rPr>
              <a:t> </a:t>
            </a:r>
            <a:r>
              <a:rPr lang="es-ES" sz="1700" dirty="0" err="1" smtClean="0">
                <a:solidFill>
                  <a:srgbClr val="C00000"/>
                </a:solidFill>
              </a:rPr>
              <a:t>the</a:t>
            </a:r>
            <a:r>
              <a:rPr lang="es-ES" sz="1700" dirty="0" smtClean="0">
                <a:solidFill>
                  <a:srgbClr val="C00000"/>
                </a:solidFill>
              </a:rPr>
              <a:t> simple </a:t>
            </a:r>
            <a:r>
              <a:rPr lang="es-ES" sz="1700" dirty="0" err="1" smtClean="0">
                <a:solidFill>
                  <a:srgbClr val="C00000"/>
                </a:solidFill>
              </a:rPr>
              <a:t>past</a:t>
            </a:r>
            <a:r>
              <a:rPr lang="es-ES" sz="1700" dirty="0" smtClean="0">
                <a:solidFill>
                  <a:srgbClr val="C00000"/>
                </a:solidFill>
              </a:rPr>
              <a:t> tense </a:t>
            </a:r>
            <a:r>
              <a:rPr lang="es-ES" sz="1700" dirty="0" err="1" smtClean="0">
                <a:solidFill>
                  <a:srgbClr val="C00000"/>
                </a:solidFill>
              </a:rPr>
              <a:t>for</a:t>
            </a:r>
            <a:r>
              <a:rPr lang="es-ES" sz="1700" dirty="0" smtClean="0">
                <a:solidFill>
                  <a:srgbClr val="C00000"/>
                </a:solidFill>
              </a:rPr>
              <a:t> a regular </a:t>
            </a:r>
            <a:r>
              <a:rPr lang="es-ES" sz="1700" dirty="0" err="1" smtClean="0">
                <a:solidFill>
                  <a:srgbClr val="C00000"/>
                </a:solidFill>
              </a:rPr>
              <a:t>verb</a:t>
            </a:r>
            <a:endParaRPr lang="es-ES" sz="1700" dirty="0" smtClean="0">
              <a:solidFill>
                <a:srgbClr val="C00000"/>
              </a:solidFill>
            </a:endParaRPr>
          </a:p>
        </p:txBody>
      </p:sp>
      <p:sp>
        <p:nvSpPr>
          <p:cNvPr id="5" name="4 Elipse"/>
          <p:cNvSpPr/>
          <p:nvPr/>
        </p:nvSpPr>
        <p:spPr>
          <a:xfrm>
            <a:off x="-108520" y="2067694"/>
            <a:ext cx="1512168" cy="10801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Regular </a:t>
            </a:r>
            <a:r>
              <a:rPr lang="es-ES" sz="1200" dirty="0" err="1" smtClean="0"/>
              <a:t>activities</a:t>
            </a:r>
            <a:r>
              <a:rPr lang="es-ES" sz="1200" dirty="0" smtClean="0"/>
              <a:t> </a:t>
            </a:r>
            <a:r>
              <a:rPr lang="es-ES" sz="1200" dirty="0" err="1" smtClean="0"/>
              <a:t>or</a:t>
            </a:r>
            <a:r>
              <a:rPr lang="es-ES" sz="1200" dirty="0" smtClean="0"/>
              <a:t> </a:t>
            </a:r>
            <a:r>
              <a:rPr lang="es-ES" sz="1200" dirty="0" err="1" smtClean="0"/>
              <a:t>situations</a:t>
            </a:r>
            <a:r>
              <a:rPr lang="es-ES" sz="1200" dirty="0" smtClean="0"/>
              <a:t> no </a:t>
            </a:r>
            <a:r>
              <a:rPr lang="es-ES" sz="1200" dirty="0" err="1" smtClean="0"/>
              <a:t>longer</a:t>
            </a:r>
            <a:r>
              <a:rPr lang="es-ES" sz="1200" dirty="0" smtClean="0"/>
              <a:t> done</a:t>
            </a:r>
            <a:endParaRPr lang="es-ES" sz="12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25" y="32734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813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312524"/>
            <a:ext cx="3367745" cy="648072"/>
          </a:xfrm>
        </p:spPr>
        <p:txBody>
          <a:bodyPr>
            <a:noAutofit/>
          </a:bodyPr>
          <a:lstStyle/>
          <a:p>
            <a:pPr algn="ctr"/>
            <a:r>
              <a:rPr lang="es-ES" sz="2800" b="1" dirty="0" smtClean="0">
                <a:latin typeface="+mn-lt"/>
                <a:cs typeface="Aharoni" pitchFamily="2" charset="-79"/>
              </a:rPr>
              <a:t>Regular </a:t>
            </a:r>
            <a:r>
              <a:rPr lang="es-ES" sz="2800" b="1" dirty="0" err="1" smtClean="0">
                <a:latin typeface="+mn-lt"/>
                <a:cs typeface="Aharoni" pitchFamily="2" charset="-79"/>
              </a:rPr>
              <a:t>situations</a:t>
            </a:r>
            <a:endParaRPr lang="es-ES" sz="2800" b="1" dirty="0">
              <a:latin typeface="+mn-lt"/>
              <a:cs typeface="Aharoni" pitchFamily="2" charset="-79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1619672" y="915566"/>
            <a:ext cx="5390746" cy="3479528"/>
          </a:xfrm>
        </p:spPr>
        <p:txBody>
          <a:bodyPr>
            <a:normAutofit/>
          </a:bodyPr>
          <a:lstStyle/>
          <a:p>
            <a:r>
              <a:rPr lang="es-ES" sz="1800" dirty="0" err="1" smtClean="0"/>
              <a:t>My</a:t>
            </a:r>
            <a:r>
              <a:rPr lang="es-ES" sz="1800" dirty="0" smtClean="0"/>
              <a:t> </a:t>
            </a:r>
            <a:r>
              <a:rPr lang="es-ES" sz="1800" dirty="0" err="1" smtClean="0"/>
              <a:t>sister</a:t>
            </a:r>
            <a:r>
              <a:rPr lang="es-ES" sz="1800" dirty="0" smtClean="0"/>
              <a:t> </a:t>
            </a:r>
            <a:r>
              <a:rPr lang="es-ES" sz="1800" dirty="0" err="1" smtClean="0"/>
              <a:t>didn’t</a:t>
            </a:r>
            <a:r>
              <a:rPr lang="es-ES" sz="1800" dirty="0" smtClean="0"/>
              <a:t> use </a:t>
            </a:r>
            <a:r>
              <a:rPr lang="es-ES" sz="1800" dirty="0" err="1" smtClean="0"/>
              <a:t>to</a:t>
            </a:r>
            <a:r>
              <a:rPr lang="es-ES" sz="1800" dirty="0" smtClean="0"/>
              <a:t> </a:t>
            </a:r>
            <a:r>
              <a:rPr lang="es-ES" sz="1800" dirty="0" err="1" smtClean="0"/>
              <a:t>go</a:t>
            </a:r>
            <a:r>
              <a:rPr lang="es-ES" sz="1800" dirty="0" smtClean="0"/>
              <a:t> </a:t>
            </a:r>
            <a:r>
              <a:rPr lang="es-ES" sz="1800" dirty="0" err="1" smtClean="0"/>
              <a:t>out</a:t>
            </a:r>
            <a:r>
              <a:rPr lang="es-ES" sz="1800" dirty="0" smtClean="0"/>
              <a:t> </a:t>
            </a:r>
            <a:r>
              <a:rPr lang="es-ES" sz="1800" dirty="0" err="1" smtClean="0"/>
              <a:t>every</a:t>
            </a:r>
            <a:r>
              <a:rPr lang="es-ES" sz="1800" dirty="0" smtClean="0"/>
              <a:t> </a:t>
            </a:r>
            <a:r>
              <a:rPr lang="es-ES" sz="1800" dirty="0" err="1" smtClean="0"/>
              <a:t>Saturday</a:t>
            </a:r>
            <a:r>
              <a:rPr lang="es-ES" sz="1800" dirty="0" smtClean="0"/>
              <a:t> </a:t>
            </a:r>
            <a:r>
              <a:rPr lang="es-ES" sz="1800" dirty="0" err="1" smtClean="0"/>
              <a:t>night</a:t>
            </a:r>
            <a:r>
              <a:rPr lang="es-ES" sz="1800" dirty="0" smtClean="0"/>
              <a:t> </a:t>
            </a:r>
            <a:r>
              <a:rPr lang="es-ES" sz="1800" dirty="0" err="1" smtClean="0"/>
              <a:t>when</a:t>
            </a:r>
            <a:r>
              <a:rPr lang="es-ES" sz="1800" dirty="0" smtClean="0"/>
              <a:t> </a:t>
            </a:r>
            <a:r>
              <a:rPr lang="es-ES" sz="1800" dirty="0" err="1" smtClean="0"/>
              <a:t>she</a:t>
            </a:r>
            <a:r>
              <a:rPr lang="es-ES" sz="1800" dirty="0" smtClean="0"/>
              <a:t> </a:t>
            </a:r>
            <a:r>
              <a:rPr lang="es-ES" sz="1800" dirty="0" err="1" smtClean="0"/>
              <a:t>was</a:t>
            </a:r>
            <a:r>
              <a:rPr lang="es-ES" sz="1800" dirty="0" smtClean="0"/>
              <a:t> in </a:t>
            </a:r>
            <a:r>
              <a:rPr lang="es-ES" sz="1800" dirty="0" err="1" smtClean="0"/>
              <a:t>the</a:t>
            </a:r>
            <a:r>
              <a:rPr lang="es-ES" sz="1800" dirty="0" smtClean="0"/>
              <a:t> </a:t>
            </a:r>
            <a:r>
              <a:rPr lang="es-ES" sz="1800" dirty="0" err="1" smtClean="0"/>
              <a:t>university</a:t>
            </a:r>
            <a:r>
              <a:rPr lang="es-ES" sz="1800" dirty="0" smtClean="0"/>
              <a:t>.</a:t>
            </a:r>
          </a:p>
          <a:p>
            <a:endParaRPr lang="es-ES" sz="1800" dirty="0"/>
          </a:p>
          <a:p>
            <a:endParaRPr lang="es-ES" sz="1800" dirty="0" smtClean="0"/>
          </a:p>
          <a:p>
            <a:endParaRPr lang="es-ES" sz="1800" dirty="0"/>
          </a:p>
          <a:p>
            <a:r>
              <a:rPr lang="es-ES" sz="1800" dirty="0" err="1" smtClean="0"/>
              <a:t>Where</a:t>
            </a:r>
            <a:r>
              <a:rPr lang="es-ES" sz="1800" dirty="0" smtClean="0"/>
              <a:t> </a:t>
            </a:r>
            <a:r>
              <a:rPr lang="es-ES" sz="1800" dirty="0" err="1" smtClean="0"/>
              <a:t>did</a:t>
            </a:r>
            <a:r>
              <a:rPr lang="es-ES" sz="1800" dirty="0" smtClean="0"/>
              <a:t> </a:t>
            </a:r>
            <a:r>
              <a:rPr lang="es-ES" sz="1800" dirty="0" err="1" smtClean="0"/>
              <a:t>you</a:t>
            </a:r>
            <a:r>
              <a:rPr lang="es-ES" sz="1800" dirty="0" smtClean="0"/>
              <a:t> use </a:t>
            </a:r>
            <a:r>
              <a:rPr lang="es-ES" sz="1800" dirty="0" err="1" smtClean="0"/>
              <a:t>to</a:t>
            </a:r>
            <a:r>
              <a:rPr lang="es-ES" sz="1800" dirty="0" smtClean="0"/>
              <a:t> </a:t>
            </a:r>
            <a:r>
              <a:rPr lang="es-ES" sz="1800" dirty="0" err="1" smtClean="0"/>
              <a:t>travel</a:t>
            </a:r>
            <a:r>
              <a:rPr lang="es-ES" sz="1800" dirty="0" smtClean="0"/>
              <a:t> </a:t>
            </a:r>
            <a:r>
              <a:rPr lang="es-ES" sz="1800" dirty="0" err="1" smtClean="0"/>
              <a:t>on</a:t>
            </a:r>
            <a:r>
              <a:rPr lang="es-ES" sz="1800" dirty="0" smtClean="0"/>
              <a:t> </a:t>
            </a:r>
            <a:r>
              <a:rPr lang="es-ES" sz="1800" dirty="0" err="1" smtClean="0"/>
              <a:t>your</a:t>
            </a:r>
            <a:r>
              <a:rPr lang="es-ES" sz="1800" dirty="0" smtClean="0"/>
              <a:t> </a:t>
            </a:r>
            <a:r>
              <a:rPr lang="es-ES" sz="1800" dirty="0" err="1" smtClean="0"/>
              <a:t>summer</a:t>
            </a:r>
            <a:r>
              <a:rPr lang="es-ES" sz="1800" dirty="0" smtClean="0"/>
              <a:t> </a:t>
            </a:r>
            <a:r>
              <a:rPr lang="es-ES" sz="1800" dirty="0" err="1" smtClean="0"/>
              <a:t>vacations</a:t>
            </a:r>
            <a:r>
              <a:rPr lang="es-ES" sz="1800" dirty="0" smtClean="0"/>
              <a:t>?</a:t>
            </a:r>
          </a:p>
          <a:p>
            <a:pPr marL="0" indent="0">
              <a:buNone/>
            </a:pPr>
            <a:r>
              <a:rPr lang="es-ES" sz="1800" dirty="0" smtClean="0"/>
              <a:t>	I </a:t>
            </a:r>
            <a:r>
              <a:rPr lang="es-ES" sz="1800" dirty="0" err="1" smtClean="0"/>
              <a:t>didn’t</a:t>
            </a:r>
            <a:r>
              <a:rPr lang="es-ES" sz="1800" dirty="0" smtClean="0"/>
              <a:t> use </a:t>
            </a:r>
            <a:r>
              <a:rPr lang="es-ES" sz="1800" dirty="0" err="1" smtClean="0"/>
              <a:t>to</a:t>
            </a:r>
            <a:r>
              <a:rPr lang="es-ES" sz="1800" dirty="0" smtClean="0"/>
              <a:t> </a:t>
            </a:r>
            <a:r>
              <a:rPr lang="es-ES" sz="1800" dirty="0" err="1" smtClean="0"/>
              <a:t>travel</a:t>
            </a:r>
            <a:r>
              <a:rPr lang="es-ES" sz="1800" dirty="0" smtClean="0"/>
              <a:t> </a:t>
            </a:r>
            <a:r>
              <a:rPr lang="es-ES" sz="1800" dirty="0" err="1" smtClean="0"/>
              <a:t>because</a:t>
            </a:r>
            <a:r>
              <a:rPr lang="es-ES" sz="1800" dirty="0" smtClean="0"/>
              <a:t> </a:t>
            </a:r>
            <a:r>
              <a:rPr lang="es-ES" sz="1800" dirty="0" err="1" smtClean="0"/>
              <a:t>my</a:t>
            </a:r>
            <a:r>
              <a:rPr lang="es-ES" sz="1800" dirty="0" smtClean="0"/>
              <a:t> </a:t>
            </a:r>
            <a:r>
              <a:rPr lang="es-ES" sz="1800" dirty="0" err="1" smtClean="0"/>
              <a:t>parents</a:t>
            </a:r>
            <a:r>
              <a:rPr lang="es-ES" sz="1800" dirty="0" smtClean="0"/>
              <a:t> </a:t>
            </a:r>
            <a:r>
              <a:rPr lang="es-ES" sz="1800" dirty="0" err="1" smtClean="0"/>
              <a:t>didn’t</a:t>
            </a:r>
            <a:r>
              <a:rPr lang="es-ES" sz="1800" dirty="0" smtClean="0"/>
              <a:t> 	</a:t>
            </a:r>
            <a:r>
              <a:rPr lang="es-ES" sz="1800" dirty="0" err="1" smtClean="0"/>
              <a:t>have</a:t>
            </a:r>
            <a:r>
              <a:rPr lang="es-ES" sz="1800" dirty="0" smtClean="0"/>
              <a:t> </a:t>
            </a:r>
            <a:r>
              <a:rPr lang="es-ES" sz="1800" dirty="0" err="1" smtClean="0"/>
              <a:t>enough</a:t>
            </a:r>
            <a:r>
              <a:rPr lang="es-ES" sz="1800" dirty="0" smtClean="0"/>
              <a:t> </a:t>
            </a:r>
            <a:r>
              <a:rPr lang="es-ES" sz="1800" dirty="0" err="1" smtClean="0"/>
              <a:t>money</a:t>
            </a:r>
            <a:r>
              <a:rPr lang="es-ES" sz="1800" dirty="0" smtClean="0"/>
              <a:t>, </a:t>
            </a:r>
            <a:r>
              <a:rPr lang="es-ES" sz="1800" dirty="0" err="1" smtClean="0"/>
              <a:t>but</a:t>
            </a:r>
            <a:r>
              <a:rPr lang="es-ES" sz="1800" dirty="0" smtClean="0"/>
              <a:t> I </a:t>
            </a:r>
            <a:r>
              <a:rPr lang="es-ES" sz="1800" dirty="0" err="1" smtClean="0"/>
              <a:t>used</a:t>
            </a:r>
            <a:r>
              <a:rPr lang="es-ES" sz="1800" dirty="0" smtClean="0"/>
              <a:t> </a:t>
            </a:r>
            <a:r>
              <a:rPr lang="es-ES" sz="1800" dirty="0" err="1" smtClean="0"/>
              <a:t>to</a:t>
            </a:r>
            <a:r>
              <a:rPr lang="es-ES" sz="1800" dirty="0" smtClean="0"/>
              <a:t> </a:t>
            </a:r>
            <a:r>
              <a:rPr lang="es-ES" sz="1800" dirty="0" err="1" smtClean="0"/>
              <a:t>walk</a:t>
            </a:r>
            <a:r>
              <a:rPr lang="es-ES" sz="1800" dirty="0" smtClean="0"/>
              <a:t> </a:t>
            </a:r>
            <a:r>
              <a:rPr lang="es-ES" sz="1800" dirty="0" err="1" smtClean="0"/>
              <a:t>by</a:t>
            </a:r>
            <a:r>
              <a:rPr lang="es-ES" sz="1800" dirty="0" smtClean="0"/>
              <a:t> </a:t>
            </a:r>
            <a:r>
              <a:rPr lang="es-ES" sz="1800" dirty="0" err="1" smtClean="0"/>
              <a:t>the</a:t>
            </a:r>
            <a:r>
              <a:rPr lang="es-ES" sz="1800" dirty="0" smtClean="0"/>
              <a:t> 	</a:t>
            </a:r>
            <a:r>
              <a:rPr lang="es-ES" sz="1800" dirty="0" err="1" smtClean="0"/>
              <a:t>seashore</a:t>
            </a:r>
            <a:r>
              <a:rPr lang="es-ES" sz="1800" dirty="0" smtClean="0"/>
              <a:t> </a:t>
            </a:r>
            <a:r>
              <a:rPr lang="es-ES" sz="1800" dirty="0" err="1" smtClean="0"/>
              <a:t>every</a:t>
            </a:r>
            <a:r>
              <a:rPr lang="es-ES" sz="1800" dirty="0" smtClean="0"/>
              <a:t> </a:t>
            </a:r>
            <a:r>
              <a:rPr lang="es-ES" sz="1800" dirty="0" err="1" smtClean="0"/>
              <a:t>morning</a:t>
            </a:r>
            <a:r>
              <a:rPr lang="es-ES" sz="1800" dirty="0" smtClean="0"/>
              <a:t>.</a:t>
            </a:r>
            <a:endParaRPr lang="es-ES" sz="1800" dirty="0"/>
          </a:p>
        </p:txBody>
      </p:sp>
      <p:sp>
        <p:nvSpPr>
          <p:cNvPr id="12" name="11 Flecha derecha"/>
          <p:cNvSpPr/>
          <p:nvPr/>
        </p:nvSpPr>
        <p:spPr>
          <a:xfrm rot="20201218">
            <a:off x="225004" y="3237828"/>
            <a:ext cx="1770837" cy="1417731"/>
          </a:xfrm>
          <a:prstGeom prst="rightArrow">
            <a:avLst>
              <a:gd name="adj1" fmla="val 74879"/>
              <a:gd name="adj2" fmla="val 291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 err="1" smtClean="0"/>
              <a:t>Those</a:t>
            </a:r>
            <a:r>
              <a:rPr lang="es-ES" sz="1300" dirty="0"/>
              <a:t> </a:t>
            </a:r>
            <a:r>
              <a:rPr lang="es-ES" sz="1300" dirty="0" err="1" smtClean="0"/>
              <a:t>situations</a:t>
            </a:r>
            <a:r>
              <a:rPr lang="es-ES" sz="1300" dirty="0" smtClean="0"/>
              <a:t> </a:t>
            </a:r>
            <a:r>
              <a:rPr lang="es-ES" sz="1300" dirty="0" err="1" smtClean="0"/>
              <a:t>don’t</a:t>
            </a:r>
            <a:r>
              <a:rPr lang="es-ES" sz="1300" dirty="0" smtClean="0"/>
              <a:t> </a:t>
            </a:r>
            <a:r>
              <a:rPr lang="es-ES" sz="1300" dirty="0" err="1" smtClean="0"/>
              <a:t>ever</a:t>
            </a:r>
            <a:r>
              <a:rPr lang="es-ES" sz="1300" dirty="0" smtClean="0"/>
              <a:t> </a:t>
            </a:r>
            <a:r>
              <a:rPr lang="es-ES" sz="1300" dirty="0" err="1" smtClean="0"/>
              <a:t>happen</a:t>
            </a:r>
            <a:r>
              <a:rPr lang="es-ES" sz="1300" dirty="0" smtClean="0"/>
              <a:t> </a:t>
            </a:r>
            <a:r>
              <a:rPr lang="es-ES" sz="1300" dirty="0" err="1" smtClean="0"/>
              <a:t>again</a:t>
            </a:r>
            <a:r>
              <a:rPr lang="es-ES" sz="1300" dirty="0" smtClean="0"/>
              <a:t> </a:t>
            </a:r>
            <a:r>
              <a:rPr lang="es-ES" sz="1300" dirty="0" err="1" smtClean="0"/>
              <a:t>the</a:t>
            </a:r>
            <a:r>
              <a:rPr lang="es-ES" sz="1300" dirty="0" smtClean="0"/>
              <a:t> </a:t>
            </a:r>
            <a:r>
              <a:rPr lang="es-ES" sz="1300" dirty="0" err="1" smtClean="0"/>
              <a:t>same</a:t>
            </a:r>
            <a:r>
              <a:rPr lang="es-ES" sz="1300" dirty="0" smtClean="0"/>
              <a:t> </a:t>
            </a:r>
            <a:r>
              <a:rPr lang="es-ES" sz="1300" dirty="0" err="1" smtClean="0"/>
              <a:t>way</a:t>
            </a:r>
            <a:endParaRPr lang="es-ES" sz="1300" dirty="0"/>
          </a:p>
        </p:txBody>
      </p:sp>
      <p:sp>
        <p:nvSpPr>
          <p:cNvPr id="3" name="2 Rectángulo redondeado"/>
          <p:cNvSpPr/>
          <p:nvPr/>
        </p:nvSpPr>
        <p:spPr>
          <a:xfrm>
            <a:off x="2339752" y="1715988"/>
            <a:ext cx="3816424" cy="64807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err="1" smtClean="0"/>
              <a:t>Negative</a:t>
            </a:r>
            <a:r>
              <a:rPr lang="es-ES" sz="1600" dirty="0" smtClean="0"/>
              <a:t> and </a:t>
            </a:r>
            <a:r>
              <a:rPr lang="es-ES" sz="1600" dirty="0" err="1" smtClean="0"/>
              <a:t>interrogative</a:t>
            </a:r>
            <a:r>
              <a:rPr lang="es-ES" sz="1600" dirty="0" smtClean="0"/>
              <a:t> </a:t>
            </a:r>
            <a:r>
              <a:rPr lang="es-ES" sz="1600" dirty="0" err="1" smtClean="0"/>
              <a:t>sentences</a:t>
            </a:r>
            <a:r>
              <a:rPr lang="es-ES" sz="1600" dirty="0"/>
              <a:t> </a:t>
            </a:r>
            <a:r>
              <a:rPr lang="es-ES" sz="1600" dirty="0" smtClean="0"/>
              <a:t>are </a:t>
            </a:r>
            <a:r>
              <a:rPr lang="es-ES" sz="1600" dirty="0" err="1" smtClean="0"/>
              <a:t>less</a:t>
            </a:r>
            <a:r>
              <a:rPr lang="es-ES" sz="1600" dirty="0" smtClean="0"/>
              <a:t> </a:t>
            </a:r>
            <a:r>
              <a:rPr lang="es-ES" sz="1600" dirty="0" err="1" smtClean="0"/>
              <a:t>common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95988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15616" y="1029333"/>
            <a:ext cx="5400600" cy="319860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s-ES" sz="1800" b="1" i="1" u="sng" dirty="0" err="1" smtClean="0">
                <a:latin typeface="+mj-lt"/>
                <a:cs typeface="Times New Roman" pitchFamily="18" charset="0"/>
              </a:rPr>
              <a:t>When</a:t>
            </a:r>
            <a:r>
              <a:rPr lang="es-ES" sz="1800" b="1" i="1" u="sng" dirty="0" smtClean="0">
                <a:latin typeface="+mj-lt"/>
                <a:cs typeface="Times New Roman" pitchFamily="18" charset="0"/>
              </a:rPr>
              <a:t> I </a:t>
            </a:r>
            <a:r>
              <a:rPr lang="es-ES" sz="1800" b="1" i="1" u="sng" dirty="0" err="1" smtClean="0">
                <a:latin typeface="+mj-lt"/>
                <a:cs typeface="Times New Roman" pitchFamily="18" charset="0"/>
              </a:rPr>
              <a:t>used</a:t>
            </a:r>
            <a:r>
              <a:rPr lang="es-ES" sz="1800" b="1" i="1" u="sng" dirty="0" smtClean="0">
                <a:latin typeface="+mj-lt"/>
                <a:cs typeface="Times New Roman" pitchFamily="18" charset="0"/>
              </a:rPr>
              <a:t> </a:t>
            </a:r>
            <a:r>
              <a:rPr lang="es-ES" sz="1800" b="1" i="1" u="sng" dirty="0" err="1" smtClean="0">
                <a:latin typeface="+mj-lt"/>
                <a:cs typeface="Times New Roman" pitchFamily="18" charset="0"/>
              </a:rPr>
              <a:t>to</a:t>
            </a:r>
            <a:r>
              <a:rPr lang="es-ES" sz="1800" b="1" i="1" u="sng" dirty="0" smtClean="0">
                <a:latin typeface="+mj-lt"/>
                <a:cs typeface="Times New Roman" pitchFamily="18" charset="0"/>
              </a:rPr>
              <a:t> </a:t>
            </a:r>
            <a:r>
              <a:rPr lang="es-ES" sz="1800" b="1" i="1" u="sng" dirty="0" err="1" smtClean="0">
                <a:latin typeface="+mj-lt"/>
                <a:cs typeface="Times New Roman" pitchFamily="18" charset="0"/>
              </a:rPr>
              <a:t>practice</a:t>
            </a:r>
            <a:r>
              <a:rPr lang="es-ES" sz="1800" b="1" i="1" u="sng" dirty="0" smtClean="0">
                <a:latin typeface="+mj-lt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+mj-lt"/>
                <a:cs typeface="Times New Roman" pitchFamily="18" charset="0"/>
              </a:rPr>
              <a:t>for</a:t>
            </a:r>
            <a:r>
              <a:rPr lang="es-ES" sz="1800" dirty="0" smtClean="0">
                <a:latin typeface="+mj-lt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+mj-lt"/>
                <a:cs typeface="Times New Roman" pitchFamily="18" charset="0"/>
              </a:rPr>
              <a:t>the</a:t>
            </a:r>
            <a:r>
              <a:rPr lang="es-ES" sz="1800" dirty="0" smtClean="0">
                <a:latin typeface="+mj-lt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+mj-lt"/>
                <a:cs typeface="Times New Roman" pitchFamily="18" charset="0"/>
              </a:rPr>
              <a:t>running</a:t>
            </a:r>
            <a:r>
              <a:rPr lang="es-ES" sz="1800" dirty="0" smtClean="0">
                <a:latin typeface="+mj-lt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+mj-lt"/>
                <a:cs typeface="Times New Roman" pitchFamily="18" charset="0"/>
              </a:rPr>
              <a:t>competition</a:t>
            </a:r>
            <a:r>
              <a:rPr lang="es-ES" sz="1800" dirty="0" smtClean="0">
                <a:latin typeface="+mj-lt"/>
                <a:cs typeface="Times New Roman" pitchFamily="18" charset="0"/>
              </a:rPr>
              <a:t>, I </a:t>
            </a:r>
            <a:r>
              <a:rPr lang="es-ES" sz="1800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wouldn’t</a:t>
            </a:r>
            <a:r>
              <a:rPr lang="es-ES" sz="18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s-ES" sz="1800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eat</a:t>
            </a:r>
            <a:r>
              <a:rPr lang="es-ES" sz="18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+mj-lt"/>
                <a:cs typeface="Times New Roman" pitchFamily="18" charset="0"/>
              </a:rPr>
              <a:t>any</a:t>
            </a:r>
            <a:r>
              <a:rPr lang="es-ES" sz="1800" dirty="0" smtClean="0">
                <a:latin typeface="+mj-lt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+mj-lt"/>
                <a:cs typeface="Times New Roman" pitchFamily="18" charset="0"/>
              </a:rPr>
              <a:t>greasy</a:t>
            </a:r>
            <a:r>
              <a:rPr lang="es-ES" sz="1800" dirty="0" smtClean="0">
                <a:latin typeface="+mj-lt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+mj-lt"/>
                <a:cs typeface="Times New Roman" pitchFamily="18" charset="0"/>
              </a:rPr>
              <a:t>or</a:t>
            </a:r>
            <a:r>
              <a:rPr lang="es-ES" sz="1800" dirty="0" smtClean="0">
                <a:latin typeface="+mj-lt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+mj-lt"/>
                <a:cs typeface="Times New Roman" pitchFamily="18" charset="0"/>
              </a:rPr>
              <a:t>sweet</a:t>
            </a:r>
            <a:r>
              <a:rPr lang="es-ES" sz="1800" dirty="0" smtClean="0">
                <a:latin typeface="+mj-lt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+mj-lt"/>
                <a:cs typeface="Times New Roman" pitchFamily="18" charset="0"/>
              </a:rPr>
              <a:t>food</a:t>
            </a:r>
            <a:r>
              <a:rPr lang="es-ES" sz="1800" dirty="0" smtClean="0">
                <a:latin typeface="+mj-lt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s-ES" sz="1800" dirty="0" err="1" smtClean="0">
                <a:latin typeface="+mj-lt"/>
                <a:cs typeface="Times New Roman" pitchFamily="18" charset="0"/>
              </a:rPr>
              <a:t>My</a:t>
            </a:r>
            <a:r>
              <a:rPr lang="es-ES" sz="1800" dirty="0" smtClean="0">
                <a:latin typeface="+mj-lt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+mj-lt"/>
                <a:cs typeface="Times New Roman" pitchFamily="18" charset="0"/>
              </a:rPr>
              <a:t>grandparents</a:t>
            </a:r>
            <a:r>
              <a:rPr lang="es-ES" sz="1800" dirty="0" smtClean="0">
                <a:latin typeface="+mj-lt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+mj-lt"/>
                <a:cs typeface="Times New Roman" pitchFamily="18" charset="0"/>
              </a:rPr>
              <a:t>used</a:t>
            </a:r>
            <a:r>
              <a:rPr lang="es-ES" sz="1800" dirty="0" smtClean="0">
                <a:latin typeface="+mj-lt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+mj-lt"/>
                <a:cs typeface="Times New Roman" pitchFamily="18" charset="0"/>
              </a:rPr>
              <a:t>to</a:t>
            </a:r>
            <a:r>
              <a:rPr lang="es-ES" sz="1800" dirty="0" smtClean="0">
                <a:latin typeface="+mj-lt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+mj-lt"/>
                <a:cs typeface="Times New Roman" pitchFamily="18" charset="0"/>
              </a:rPr>
              <a:t>visit</a:t>
            </a:r>
            <a:r>
              <a:rPr lang="es-ES" sz="1800" dirty="0" smtClean="0">
                <a:latin typeface="+mj-lt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+mj-lt"/>
                <a:cs typeface="Times New Roman" pitchFamily="18" charset="0"/>
              </a:rPr>
              <a:t>us</a:t>
            </a:r>
            <a:r>
              <a:rPr lang="es-ES" sz="1800" dirty="0" smtClean="0">
                <a:latin typeface="+mj-lt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+mj-lt"/>
                <a:cs typeface="Times New Roman" pitchFamily="18" charset="0"/>
              </a:rPr>
              <a:t>every</a:t>
            </a:r>
            <a:r>
              <a:rPr lang="es-ES" sz="1800" dirty="0" smtClean="0">
                <a:latin typeface="+mj-lt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+mj-lt"/>
                <a:cs typeface="Times New Roman" pitchFamily="18" charset="0"/>
              </a:rPr>
              <a:t>Sunday</a:t>
            </a:r>
            <a:r>
              <a:rPr lang="es-ES" sz="1800" dirty="0" smtClean="0">
                <a:latin typeface="+mj-lt"/>
                <a:cs typeface="Times New Roman" pitchFamily="18" charset="0"/>
              </a:rPr>
              <a:t> </a:t>
            </a:r>
            <a:r>
              <a:rPr lang="es-ES" sz="1800" b="1" i="1" u="sng" dirty="0" err="1" smtClean="0">
                <a:latin typeface="+mj-lt"/>
                <a:cs typeface="Times New Roman" pitchFamily="18" charset="0"/>
              </a:rPr>
              <a:t>when</a:t>
            </a:r>
            <a:r>
              <a:rPr lang="es-ES" sz="1800" b="1" i="1" u="sng" dirty="0" smtClean="0">
                <a:latin typeface="+mj-lt"/>
                <a:cs typeface="Times New Roman" pitchFamily="18" charset="0"/>
              </a:rPr>
              <a:t> </a:t>
            </a:r>
            <a:r>
              <a:rPr lang="es-ES" sz="1800" b="1" i="1" u="sng" dirty="0" err="1" smtClean="0">
                <a:latin typeface="+mj-lt"/>
                <a:cs typeface="Times New Roman" pitchFamily="18" charset="0"/>
              </a:rPr>
              <a:t>they</a:t>
            </a:r>
            <a:r>
              <a:rPr lang="es-ES" sz="1800" b="1" i="1" u="sng" dirty="0" smtClean="0">
                <a:latin typeface="+mj-lt"/>
                <a:cs typeface="Times New Roman" pitchFamily="18" charset="0"/>
              </a:rPr>
              <a:t> </a:t>
            </a:r>
            <a:r>
              <a:rPr lang="es-ES" sz="1800" b="1" i="1" u="sng" dirty="0" err="1" smtClean="0">
                <a:latin typeface="+mj-lt"/>
                <a:cs typeface="Times New Roman" pitchFamily="18" charset="0"/>
              </a:rPr>
              <a:t>were</a:t>
            </a:r>
            <a:r>
              <a:rPr lang="es-ES" sz="1800" b="1" i="1" u="sng" dirty="0" smtClean="0">
                <a:latin typeface="+mj-lt"/>
                <a:cs typeface="Times New Roman" pitchFamily="18" charset="0"/>
              </a:rPr>
              <a:t> </a:t>
            </a:r>
            <a:r>
              <a:rPr lang="es-ES" sz="1800" b="1" i="1" u="sng" dirty="0" err="1" smtClean="0">
                <a:latin typeface="+mj-lt"/>
                <a:cs typeface="Times New Roman" pitchFamily="18" charset="0"/>
              </a:rPr>
              <a:t>alive</a:t>
            </a:r>
            <a:r>
              <a:rPr lang="es-ES" sz="1800" b="1" dirty="0" smtClean="0">
                <a:latin typeface="+mj-lt"/>
                <a:cs typeface="Times New Roman" pitchFamily="18" charset="0"/>
              </a:rPr>
              <a:t>.</a:t>
            </a:r>
            <a:r>
              <a:rPr lang="es-ES" sz="1800" dirty="0" smtClean="0">
                <a:latin typeface="+mj-lt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+mj-lt"/>
                <a:cs typeface="Times New Roman" pitchFamily="18" charset="0"/>
              </a:rPr>
              <a:t>We</a:t>
            </a:r>
            <a:r>
              <a:rPr lang="es-ES" sz="1800" dirty="0" smtClean="0">
                <a:latin typeface="+mj-lt"/>
                <a:cs typeface="Times New Roman" pitchFamily="18" charset="0"/>
              </a:rPr>
              <a:t> </a:t>
            </a:r>
            <a:r>
              <a:rPr lang="es-ES" sz="1800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would</a:t>
            </a:r>
            <a:r>
              <a:rPr lang="es-ES" sz="18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s-ES" sz="1800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play</a:t>
            </a:r>
            <a:r>
              <a:rPr lang="es-ES" sz="1800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+mj-lt"/>
                <a:cs typeface="Times New Roman" pitchFamily="18" charset="0"/>
              </a:rPr>
              <a:t>all</a:t>
            </a:r>
            <a:r>
              <a:rPr lang="es-ES" sz="1800" dirty="0" smtClean="0">
                <a:latin typeface="+mj-lt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+mj-lt"/>
                <a:cs typeface="Times New Roman" pitchFamily="18" charset="0"/>
              </a:rPr>
              <a:t>the</a:t>
            </a:r>
            <a:r>
              <a:rPr lang="es-ES" sz="1800" dirty="0" smtClean="0">
                <a:latin typeface="+mj-lt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+mj-lt"/>
                <a:cs typeface="Times New Roman" pitchFamily="18" charset="0"/>
              </a:rPr>
              <a:t>morning</a:t>
            </a:r>
            <a:r>
              <a:rPr lang="es-ES" sz="1800" dirty="0" smtClean="0">
                <a:latin typeface="+mj-lt"/>
                <a:cs typeface="Times New Roman" pitchFamily="18" charset="0"/>
              </a:rPr>
              <a:t> and </a:t>
            </a:r>
            <a:r>
              <a:rPr lang="es-ES" sz="1800" dirty="0" err="1" smtClean="0">
                <a:latin typeface="+mj-lt"/>
                <a:cs typeface="Times New Roman" pitchFamily="18" charset="0"/>
              </a:rPr>
              <a:t>then</a:t>
            </a:r>
            <a:r>
              <a:rPr lang="es-ES" sz="1800" dirty="0" smtClean="0">
                <a:latin typeface="+mj-lt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+mj-lt"/>
                <a:cs typeface="Times New Roman" pitchFamily="18" charset="0"/>
              </a:rPr>
              <a:t>we</a:t>
            </a:r>
            <a:r>
              <a:rPr lang="es-ES" sz="1800" dirty="0" smtClean="0">
                <a:latin typeface="+mj-lt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+mj-lt"/>
                <a:cs typeface="Times New Roman" pitchFamily="18" charset="0"/>
              </a:rPr>
              <a:t>would</a:t>
            </a:r>
            <a:r>
              <a:rPr lang="es-ES" sz="1800" dirty="0" smtClean="0">
                <a:latin typeface="+mj-lt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+mj-lt"/>
                <a:cs typeface="Times New Roman" pitchFamily="18" charset="0"/>
              </a:rPr>
              <a:t>watch</a:t>
            </a:r>
            <a:r>
              <a:rPr lang="es-ES" sz="1800" dirty="0" smtClean="0">
                <a:latin typeface="+mj-lt"/>
                <a:cs typeface="Times New Roman" pitchFamily="18" charset="0"/>
              </a:rPr>
              <a:t> films </a:t>
            </a:r>
            <a:r>
              <a:rPr lang="es-ES" sz="1800" dirty="0" err="1" smtClean="0">
                <a:latin typeface="+mj-lt"/>
                <a:cs typeface="Times New Roman" pitchFamily="18" charset="0"/>
              </a:rPr>
              <a:t>all</a:t>
            </a:r>
            <a:r>
              <a:rPr lang="es-ES" sz="1800" dirty="0" smtClean="0">
                <a:latin typeface="+mj-lt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+mj-lt"/>
                <a:cs typeface="Times New Roman" pitchFamily="18" charset="0"/>
              </a:rPr>
              <a:t>the</a:t>
            </a:r>
            <a:r>
              <a:rPr lang="es-ES" sz="1800" dirty="0" smtClean="0">
                <a:latin typeface="+mj-lt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+mj-lt"/>
                <a:cs typeface="Times New Roman" pitchFamily="18" charset="0"/>
              </a:rPr>
              <a:t>afternoon</a:t>
            </a:r>
            <a:r>
              <a:rPr lang="es-ES" sz="1800" dirty="0" smtClean="0">
                <a:latin typeface="+mj-lt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endParaRPr lang="es-ES" sz="1800" dirty="0">
              <a:latin typeface="+mj-lt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s-ES" sz="1800" dirty="0" smtClean="0">
                <a:latin typeface="+mj-lt"/>
                <a:cs typeface="Times New Roman" pitchFamily="18" charset="0"/>
              </a:rPr>
              <a:t>I </a:t>
            </a:r>
            <a:r>
              <a:rPr lang="es-ES" sz="1800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would</a:t>
            </a:r>
            <a:r>
              <a:rPr lang="es-ES" sz="18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s-ES" sz="1800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study</a:t>
            </a:r>
            <a:r>
              <a:rPr lang="es-ES" sz="18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+mj-lt"/>
                <a:cs typeface="Times New Roman" pitchFamily="18" charset="0"/>
              </a:rPr>
              <a:t>for</a:t>
            </a:r>
            <a:r>
              <a:rPr lang="es-ES" sz="1800" dirty="0" smtClean="0">
                <a:latin typeface="+mj-lt"/>
                <a:cs typeface="Times New Roman" pitchFamily="18" charset="0"/>
              </a:rPr>
              <a:t> 3 </a:t>
            </a:r>
            <a:r>
              <a:rPr lang="es-ES" sz="1800" dirty="0" err="1" smtClean="0">
                <a:latin typeface="+mj-lt"/>
                <a:cs typeface="Times New Roman" pitchFamily="18" charset="0"/>
              </a:rPr>
              <a:t>hours</a:t>
            </a:r>
            <a:r>
              <a:rPr lang="es-ES" sz="1800" dirty="0" smtClean="0">
                <a:latin typeface="+mj-lt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+mj-lt"/>
                <a:cs typeface="Times New Roman" pitchFamily="18" charset="0"/>
              </a:rPr>
              <a:t>every</a:t>
            </a:r>
            <a:r>
              <a:rPr lang="es-ES" sz="1800" dirty="0" smtClean="0">
                <a:latin typeface="+mj-lt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+mj-lt"/>
                <a:cs typeface="Times New Roman" pitchFamily="18" charset="0"/>
              </a:rPr>
              <a:t>night</a:t>
            </a:r>
            <a:r>
              <a:rPr lang="es-ES" sz="1800" dirty="0" smtClean="0">
                <a:latin typeface="+mj-lt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+mj-lt"/>
                <a:cs typeface="Times New Roman" pitchFamily="18" charset="0"/>
              </a:rPr>
              <a:t>during</a:t>
            </a:r>
            <a:r>
              <a:rPr lang="es-ES" sz="1800" dirty="0" smtClean="0">
                <a:latin typeface="+mj-lt"/>
                <a:cs typeface="Times New Roman" pitchFamily="18" charset="0"/>
              </a:rPr>
              <a:t> a </a:t>
            </a:r>
            <a:r>
              <a:rPr lang="es-ES" sz="1800" dirty="0" err="1" smtClean="0">
                <a:latin typeface="+mj-lt"/>
                <a:cs typeface="Times New Roman" pitchFamily="18" charset="0"/>
              </a:rPr>
              <a:t>week</a:t>
            </a:r>
            <a:r>
              <a:rPr lang="es-ES" sz="1800" dirty="0" smtClean="0">
                <a:latin typeface="+mj-lt"/>
                <a:cs typeface="Times New Roman" pitchFamily="18" charset="0"/>
              </a:rPr>
              <a:t> </a:t>
            </a:r>
            <a:r>
              <a:rPr lang="es-ES" sz="1800" b="1" i="1" u="sng" dirty="0" err="1" smtClean="0">
                <a:latin typeface="+mj-lt"/>
                <a:cs typeface="Times New Roman" pitchFamily="18" charset="0"/>
              </a:rPr>
              <a:t>before</a:t>
            </a:r>
            <a:r>
              <a:rPr lang="es-ES" sz="1800" b="1" i="1" u="sng" dirty="0" smtClean="0">
                <a:latin typeface="+mj-lt"/>
                <a:cs typeface="Times New Roman" pitchFamily="18" charset="0"/>
              </a:rPr>
              <a:t> I </a:t>
            </a:r>
            <a:r>
              <a:rPr lang="es-ES" sz="1800" b="1" i="1" u="sng" dirty="0" err="1" smtClean="0">
                <a:latin typeface="+mj-lt"/>
                <a:cs typeface="Times New Roman" pitchFamily="18" charset="0"/>
              </a:rPr>
              <a:t>gave</a:t>
            </a:r>
            <a:r>
              <a:rPr lang="es-ES" sz="1800" b="1" i="1" u="sng" dirty="0" smtClean="0">
                <a:latin typeface="+mj-lt"/>
                <a:cs typeface="Times New Roman" pitchFamily="18" charset="0"/>
              </a:rPr>
              <a:t> </a:t>
            </a:r>
            <a:r>
              <a:rPr lang="es-ES" sz="1800" b="1" i="1" u="sng" dirty="0" err="1" smtClean="0">
                <a:latin typeface="+mj-lt"/>
                <a:cs typeface="Times New Roman" pitchFamily="18" charset="0"/>
              </a:rPr>
              <a:t>my</a:t>
            </a:r>
            <a:r>
              <a:rPr lang="es-ES" sz="1800" b="1" i="1" u="sng" dirty="0" smtClean="0">
                <a:latin typeface="+mj-lt"/>
                <a:cs typeface="Times New Roman" pitchFamily="18" charset="0"/>
              </a:rPr>
              <a:t> </a:t>
            </a:r>
            <a:r>
              <a:rPr lang="es-ES" sz="1800" b="1" i="1" u="sng" dirty="0" err="1" smtClean="0">
                <a:latin typeface="+mj-lt"/>
                <a:cs typeface="Times New Roman" pitchFamily="18" charset="0"/>
              </a:rPr>
              <a:t>proficiency</a:t>
            </a:r>
            <a:r>
              <a:rPr lang="es-ES" sz="1800" b="1" i="1" u="sng" dirty="0" smtClean="0">
                <a:latin typeface="+mj-lt"/>
                <a:cs typeface="Times New Roman" pitchFamily="18" charset="0"/>
              </a:rPr>
              <a:t> test.</a:t>
            </a:r>
          </a:p>
          <a:p>
            <a:pPr>
              <a:buFont typeface="Wingdings" pitchFamily="2" charset="2"/>
              <a:buChar char="§"/>
            </a:pPr>
            <a:endParaRPr lang="es-ES" sz="1800" dirty="0">
              <a:latin typeface="+mj-lt"/>
              <a:cs typeface="Times New Roman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59632" y="359408"/>
            <a:ext cx="3831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C00000"/>
                </a:solidFill>
                <a:cs typeface="Aharoni" pitchFamily="2" charset="-79"/>
              </a:rPr>
              <a:t>WOULD</a:t>
            </a:r>
            <a:endParaRPr lang="es-ES" sz="2800" dirty="0" smtClean="0">
              <a:solidFill>
                <a:srgbClr val="C00000"/>
              </a:solidFill>
              <a:cs typeface="Aharoni" pitchFamily="2" charset="-79"/>
            </a:endParaRPr>
          </a:p>
        </p:txBody>
      </p:sp>
      <p:sp>
        <p:nvSpPr>
          <p:cNvPr id="9" name="8 Elipse"/>
          <p:cNvSpPr/>
          <p:nvPr/>
        </p:nvSpPr>
        <p:spPr>
          <a:xfrm>
            <a:off x="6372200" y="195486"/>
            <a:ext cx="2232248" cy="129614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A MODAL VERB USED FOR REFERRING TO REGULAR ACTIVITIES IN THE PAST</a:t>
            </a:r>
            <a:endParaRPr lang="es-ES" sz="1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579862"/>
            <a:ext cx="2398664" cy="1192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096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3608" y="987574"/>
            <a:ext cx="5904656" cy="30963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s-ES" sz="1800" dirty="0" smtClean="0">
                <a:cs typeface="Times New Roman" pitchFamily="18" charset="0"/>
              </a:rPr>
              <a:t>Pedro </a:t>
            </a:r>
            <a:r>
              <a:rPr lang="es-ES" sz="1800" dirty="0" err="1" smtClean="0">
                <a:cs typeface="Times New Roman" pitchFamily="18" charset="0"/>
              </a:rPr>
              <a:t>would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play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the</a:t>
            </a:r>
            <a:r>
              <a:rPr lang="es-ES" sz="1800" dirty="0" smtClean="0">
                <a:cs typeface="Times New Roman" pitchFamily="18" charset="0"/>
              </a:rPr>
              <a:t> guitar </a:t>
            </a:r>
            <a:r>
              <a:rPr lang="es-ES" sz="1800" dirty="0" err="1" smtClean="0">
                <a:cs typeface="Times New Roman" pitchFamily="18" charset="0"/>
              </a:rPr>
              <a:t>every</a:t>
            </a:r>
            <a:r>
              <a:rPr lang="es-ES" sz="1800" dirty="0" smtClean="0">
                <a:cs typeface="Times New Roman" pitchFamily="18" charset="0"/>
              </a:rPr>
              <a:t> time </a:t>
            </a:r>
            <a:r>
              <a:rPr lang="es-ES" sz="1800" dirty="0" err="1" smtClean="0">
                <a:cs typeface="Times New Roman" pitchFamily="18" charset="0"/>
              </a:rPr>
              <a:t>her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mother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invited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relatives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to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their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house</a:t>
            </a:r>
            <a:r>
              <a:rPr lang="es-ES" sz="1800" dirty="0" smtClean="0"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s-ES" sz="1800" dirty="0"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s-ES" sz="1800" dirty="0" err="1" smtClean="0">
                <a:cs typeface="Times New Roman" pitchFamily="18" charset="0"/>
              </a:rPr>
              <a:t>We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would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eat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much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fruit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when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we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went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to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grandma’s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house</a:t>
            </a:r>
            <a:r>
              <a:rPr lang="es-ES" sz="1800" dirty="0" smtClean="0">
                <a:cs typeface="Times New Roman" pitchFamily="18" charset="0"/>
              </a:rPr>
              <a:t> 10 </a:t>
            </a:r>
            <a:r>
              <a:rPr lang="es-ES" sz="1800" dirty="0" err="1" smtClean="0">
                <a:cs typeface="Times New Roman" pitchFamily="18" charset="0"/>
              </a:rPr>
              <a:t>years</a:t>
            </a:r>
            <a:r>
              <a:rPr lang="es-ES" sz="1800" dirty="0" smtClean="0">
                <a:cs typeface="Times New Roman" pitchFamily="18" charset="0"/>
              </a:rPr>
              <a:t> ago.</a:t>
            </a:r>
          </a:p>
          <a:p>
            <a:pPr>
              <a:buFont typeface="Wingdings" pitchFamily="2" charset="2"/>
              <a:buChar char="§"/>
            </a:pPr>
            <a:endParaRPr lang="es-ES" sz="1800" dirty="0"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s-ES" sz="1800" dirty="0" smtClean="0">
                <a:cs typeface="Times New Roman" pitchFamily="18" charset="0"/>
              </a:rPr>
              <a:t>José and María </a:t>
            </a:r>
            <a:r>
              <a:rPr lang="es-ES" sz="1800" dirty="0" err="1" smtClean="0">
                <a:cs typeface="Times New Roman" pitchFamily="18" charset="0"/>
              </a:rPr>
              <a:t>wouldn’t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finish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their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homework</a:t>
            </a:r>
            <a:r>
              <a:rPr lang="es-ES" sz="1800" dirty="0" smtClean="0">
                <a:cs typeface="Times New Roman" pitchFamily="18" charset="0"/>
              </a:rPr>
              <a:t> in </a:t>
            </a:r>
            <a:r>
              <a:rPr lang="es-ES" sz="1800" dirty="0" err="1" smtClean="0">
                <a:cs typeface="Times New Roman" pitchFamily="18" charset="0"/>
              </a:rPr>
              <a:t>primary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school</a:t>
            </a:r>
            <a:r>
              <a:rPr lang="es-ES" sz="1800" dirty="0" smtClean="0">
                <a:cs typeface="Times New Roman" pitchFamily="18" charset="0"/>
              </a:rPr>
              <a:t>, </a:t>
            </a:r>
            <a:r>
              <a:rPr lang="es-ES" sz="1800" dirty="0" err="1" smtClean="0">
                <a:cs typeface="Times New Roman" pitchFamily="18" charset="0"/>
              </a:rPr>
              <a:t>they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used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to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forget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about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it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on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purpose</a:t>
            </a:r>
            <a:r>
              <a:rPr lang="es-ES" sz="1800" dirty="0" smtClean="0"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endParaRPr lang="es-ES" sz="1800" dirty="0">
              <a:cs typeface="Times New Roman" pitchFamily="18" charset="0"/>
            </a:endParaRPr>
          </a:p>
          <a:p>
            <a:pPr marL="2743200" lvl="8" indent="0">
              <a:buNone/>
            </a:pPr>
            <a:r>
              <a:rPr lang="es-ES" sz="1050" dirty="0" smtClean="0">
                <a:cs typeface="Times New Roman" pitchFamily="18" charset="0"/>
              </a:rPr>
              <a:t>	</a:t>
            </a:r>
            <a:r>
              <a:rPr lang="es-ES" sz="1100" dirty="0" err="1" smtClean="0">
                <a:solidFill>
                  <a:srgbClr val="FF0000"/>
                </a:solidFill>
                <a:cs typeface="Times New Roman" pitchFamily="18" charset="0"/>
              </a:rPr>
              <a:t>Questions</a:t>
            </a:r>
            <a:r>
              <a:rPr lang="es-ES" sz="1100" dirty="0" smtClean="0">
                <a:solidFill>
                  <a:srgbClr val="FF0000"/>
                </a:solidFill>
                <a:cs typeface="Times New Roman" pitchFamily="18" charset="0"/>
              </a:rPr>
              <a:t> are </a:t>
            </a:r>
            <a:r>
              <a:rPr lang="es-ES" sz="1100" dirty="0" err="1" smtClean="0">
                <a:solidFill>
                  <a:srgbClr val="FF0000"/>
                </a:solidFill>
                <a:cs typeface="Times New Roman" pitchFamily="18" charset="0"/>
              </a:rPr>
              <a:t>less</a:t>
            </a:r>
            <a:r>
              <a:rPr lang="es-ES" sz="11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s-ES" sz="1100" dirty="0" err="1" smtClean="0">
                <a:solidFill>
                  <a:srgbClr val="FF0000"/>
                </a:solidFill>
                <a:cs typeface="Times New Roman" pitchFamily="18" charset="0"/>
              </a:rPr>
              <a:t>common</a:t>
            </a:r>
            <a:r>
              <a:rPr lang="es-ES" sz="11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s-ES" sz="1100" dirty="0" err="1" smtClean="0">
                <a:solidFill>
                  <a:srgbClr val="FF0000"/>
                </a:solidFill>
                <a:cs typeface="Times New Roman" pitchFamily="18" charset="0"/>
              </a:rPr>
              <a:t>for</a:t>
            </a:r>
            <a:r>
              <a:rPr lang="es-ES" sz="11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s-ES" sz="1100" dirty="0" err="1" smtClean="0">
                <a:solidFill>
                  <a:srgbClr val="FF0000"/>
                </a:solidFill>
                <a:cs typeface="Times New Roman" pitchFamily="18" charset="0"/>
              </a:rPr>
              <a:t>would</a:t>
            </a:r>
            <a:endParaRPr lang="es-ES" sz="1100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0" name="9 Elipse"/>
          <p:cNvSpPr/>
          <p:nvPr/>
        </p:nvSpPr>
        <p:spPr>
          <a:xfrm>
            <a:off x="6876256" y="123478"/>
            <a:ext cx="2087883" cy="116697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ONLY FOR ACTIVITIES, NEVER FOR SITUATIONS</a:t>
            </a:r>
            <a:endParaRPr lang="es-ES" sz="1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435846"/>
            <a:ext cx="28575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673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7584" y="987574"/>
            <a:ext cx="5842993" cy="3528392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s-ES" sz="1400" b="1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You</a:t>
            </a:r>
            <a:r>
              <a:rPr lang="es-ES" sz="14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can use USED TO (</a:t>
            </a:r>
            <a:r>
              <a:rPr lang="es-ES" sz="1400" b="1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for</a:t>
            </a:r>
            <a:r>
              <a:rPr lang="es-ES" sz="14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s-ES" sz="1400" b="1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affimative</a:t>
            </a:r>
            <a:r>
              <a:rPr lang="es-ES" sz="14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s-ES" sz="1400" b="1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sentences</a:t>
            </a:r>
            <a:r>
              <a:rPr lang="es-ES" sz="14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in general) </a:t>
            </a:r>
            <a:r>
              <a:rPr lang="es-ES" sz="1400" b="1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to</a:t>
            </a:r>
            <a:r>
              <a:rPr lang="es-ES" sz="14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describe </a:t>
            </a:r>
            <a:r>
              <a:rPr lang="es-ES" sz="1400" b="1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situations</a:t>
            </a:r>
            <a:r>
              <a:rPr lang="es-ES" sz="14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s-ES" sz="1400" b="1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or</a:t>
            </a:r>
            <a:r>
              <a:rPr lang="es-ES" sz="14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s-ES" sz="1400" b="1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activities</a:t>
            </a:r>
            <a:r>
              <a:rPr lang="es-ES" sz="14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in </a:t>
            </a:r>
            <a:r>
              <a:rPr lang="es-ES" sz="1400" b="1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the</a:t>
            </a:r>
            <a:r>
              <a:rPr lang="es-ES" sz="14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s-ES" sz="1400" b="1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past</a:t>
            </a:r>
            <a:r>
              <a:rPr lang="es-ES" sz="14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s-ES" sz="1400" b="1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that</a:t>
            </a:r>
            <a:r>
              <a:rPr lang="es-ES" sz="14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do </a:t>
            </a:r>
            <a:r>
              <a:rPr lang="es-ES" sz="1400" b="1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not</a:t>
            </a:r>
            <a:r>
              <a:rPr lang="es-ES" sz="14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s-ES" sz="1400" b="1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happen</a:t>
            </a:r>
            <a:r>
              <a:rPr lang="es-ES" sz="14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s-ES" sz="1400" b="1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again</a:t>
            </a:r>
            <a:r>
              <a:rPr lang="es-ES" sz="14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s-ES" sz="1400" b="1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or</a:t>
            </a:r>
            <a:r>
              <a:rPr lang="es-ES" sz="14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s-ES" sz="1400" b="1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not</a:t>
            </a:r>
            <a:r>
              <a:rPr lang="es-ES" sz="14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s-ES" sz="1400" b="1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the</a:t>
            </a:r>
            <a:r>
              <a:rPr lang="es-ES" sz="14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s-ES" sz="1400" b="1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same</a:t>
            </a:r>
            <a:r>
              <a:rPr lang="es-ES" sz="14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s-ES" sz="1400" b="1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way</a:t>
            </a:r>
            <a:r>
              <a:rPr lang="es-ES" sz="14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s-ES" sz="1800" dirty="0" err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My</a:t>
            </a:r>
            <a:r>
              <a:rPr lang="es-ES" sz="18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s-ES" sz="1800" dirty="0" err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parents</a:t>
            </a:r>
            <a:r>
              <a:rPr lang="es-ES" sz="18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s-ES" sz="1800" dirty="0" err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used</a:t>
            </a:r>
            <a:r>
              <a:rPr lang="es-ES" sz="18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s-ES" sz="1800" dirty="0" err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to</a:t>
            </a:r>
            <a:r>
              <a:rPr lang="es-ES" sz="18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s-ES" sz="1800" dirty="0" err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cook</a:t>
            </a:r>
            <a:r>
              <a:rPr lang="es-ES" sz="18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s-ES" sz="1800" dirty="0" err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some</a:t>
            </a:r>
            <a:r>
              <a:rPr lang="es-ES" sz="18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s-ES" sz="1800" dirty="0" err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pork</a:t>
            </a:r>
            <a:r>
              <a:rPr lang="es-ES" sz="18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s-ES" sz="1800" dirty="0" err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for</a:t>
            </a:r>
            <a:r>
              <a:rPr lang="es-ES" sz="18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Christmas </a:t>
            </a:r>
            <a:r>
              <a:rPr lang="es-ES" sz="1800" dirty="0" err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when</a:t>
            </a:r>
            <a:r>
              <a:rPr lang="es-ES" sz="18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I </a:t>
            </a:r>
            <a:r>
              <a:rPr lang="es-ES" sz="1800" dirty="0" err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was</a:t>
            </a:r>
            <a:r>
              <a:rPr lang="es-ES" sz="18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a </a:t>
            </a:r>
            <a:r>
              <a:rPr lang="es-ES" sz="1800" dirty="0" err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teenager</a:t>
            </a:r>
            <a:r>
              <a:rPr lang="es-ES" sz="18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s-ES" sz="1800" dirty="0" smtClean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r>
              <a:rPr lang="es-ES" sz="1400" b="1" dirty="0" err="1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You</a:t>
            </a:r>
            <a:r>
              <a:rPr lang="es-ES" sz="14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can use </a:t>
            </a:r>
            <a:r>
              <a:rPr lang="es-ES" sz="14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WOULD (</a:t>
            </a:r>
            <a:r>
              <a:rPr lang="es-ES" sz="1400" b="1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for</a:t>
            </a:r>
            <a:r>
              <a:rPr lang="es-ES" sz="14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s-ES" sz="1400" b="1" dirty="0" err="1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affimative</a:t>
            </a:r>
            <a:r>
              <a:rPr lang="es-ES" sz="14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s-ES" sz="1400" b="1" dirty="0" err="1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sentences</a:t>
            </a:r>
            <a:r>
              <a:rPr lang="es-ES" sz="14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in general) </a:t>
            </a:r>
            <a:r>
              <a:rPr lang="es-ES" sz="1400" b="1" dirty="0" err="1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to</a:t>
            </a:r>
            <a:r>
              <a:rPr lang="es-ES" sz="14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describe </a:t>
            </a:r>
            <a:r>
              <a:rPr lang="es-ES" sz="1400" b="1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only</a:t>
            </a:r>
            <a:r>
              <a:rPr lang="es-ES" sz="14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regular </a:t>
            </a:r>
            <a:r>
              <a:rPr lang="es-ES" sz="1400" b="1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activities</a:t>
            </a:r>
            <a:r>
              <a:rPr lang="es-ES" sz="14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s-ES" sz="14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in </a:t>
            </a:r>
            <a:r>
              <a:rPr lang="es-ES" sz="1400" b="1" dirty="0" err="1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the</a:t>
            </a:r>
            <a:r>
              <a:rPr lang="es-ES" sz="14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s-ES" sz="1400" b="1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past</a:t>
            </a:r>
            <a:r>
              <a:rPr lang="es-ES" sz="14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.</a:t>
            </a:r>
            <a:endParaRPr lang="es-ES" sz="1400" b="1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es-ES" sz="1800" dirty="0"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s-ES" sz="1800" dirty="0" err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When</a:t>
            </a:r>
            <a:r>
              <a:rPr lang="es-ES" sz="18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I </a:t>
            </a:r>
            <a:r>
              <a:rPr lang="es-ES" sz="1800" dirty="0" err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was</a:t>
            </a:r>
            <a:r>
              <a:rPr lang="es-ES" sz="18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s-ES" sz="1800" dirty="0" err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studying</a:t>
            </a:r>
            <a:r>
              <a:rPr lang="es-ES" sz="18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s-ES" sz="1800" dirty="0" err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primary</a:t>
            </a:r>
            <a:r>
              <a:rPr lang="es-ES" sz="18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s-ES" sz="1800" dirty="0" err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school</a:t>
            </a:r>
            <a:r>
              <a:rPr lang="es-ES" sz="18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, </a:t>
            </a:r>
            <a:r>
              <a:rPr lang="es-ES" sz="1800" dirty="0" err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I’d</a:t>
            </a:r>
            <a:r>
              <a:rPr lang="es-ES" sz="18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s-ES" sz="1800" dirty="0" err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play</a:t>
            </a:r>
            <a:r>
              <a:rPr lang="es-ES" sz="18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s-ES" sz="1800" dirty="0" err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checkers</a:t>
            </a:r>
            <a:r>
              <a:rPr lang="es-ES" sz="18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s-ES" sz="1800" dirty="0" err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every</a:t>
            </a:r>
            <a:r>
              <a:rPr lang="es-ES" sz="18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s-ES" sz="1800" dirty="0" err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other</a:t>
            </a:r>
            <a:r>
              <a:rPr lang="es-ES" sz="18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s-ES" sz="1800" dirty="0" err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day</a:t>
            </a:r>
            <a:r>
              <a:rPr lang="es-ES" sz="18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s-ES" sz="1800" dirty="0" err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with</a:t>
            </a:r>
            <a:r>
              <a:rPr lang="es-ES" sz="18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s-ES" sz="1800" dirty="0" err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my</a:t>
            </a:r>
            <a:r>
              <a:rPr lang="es-ES" sz="18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s-ES" sz="1800" dirty="0" err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friends</a:t>
            </a:r>
            <a:r>
              <a:rPr lang="es-ES" sz="18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s-ES" sz="1800" dirty="0">
              <a:cs typeface="Times New Roman" pitchFamily="18" charset="0"/>
            </a:endParaRPr>
          </a:p>
          <a:p>
            <a:pPr marL="0" indent="0">
              <a:buNone/>
            </a:pPr>
            <a:endParaRPr lang="es-ES" sz="18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es-ES" sz="1800" dirty="0">
              <a:cs typeface="Times New Roman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69977" y="339502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err="1" smtClean="0">
                <a:cs typeface="Aharoni" pitchFamily="2" charset="-79"/>
              </a:rPr>
              <a:t>Remember</a:t>
            </a:r>
            <a:endParaRPr lang="es-ES" sz="2400" dirty="0" smtClean="0">
              <a:cs typeface="Aharoni" pitchFamily="2" charset="-79"/>
            </a:endParaRPr>
          </a:p>
        </p:txBody>
      </p:sp>
      <p:sp>
        <p:nvSpPr>
          <p:cNvPr id="2" name="AutoShape 2" descr="Resultado de imagen para i want you to want me cheap tri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" name="AutoShape 2" descr="Resultado de imagen para kids play checker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6558" y="160339"/>
            <a:ext cx="2374552" cy="1187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90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424" y="1692402"/>
            <a:ext cx="3121152" cy="175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9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1055</TotalTime>
  <Words>339</Words>
  <Application>Microsoft Office PowerPoint</Application>
  <PresentationFormat>Presentación en pantalla (16:9)</PresentationFormat>
  <Paragraphs>82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Aharoni</vt:lpstr>
      <vt:lpstr>Arial</vt:lpstr>
      <vt:lpstr>Calibri</vt:lpstr>
      <vt:lpstr>Calibri Light</vt:lpstr>
      <vt:lpstr>Century Gothic</vt:lpstr>
      <vt:lpstr>Times New Roman</vt:lpstr>
      <vt:lpstr>Wingdings</vt:lpstr>
      <vt:lpstr>Tema de Office</vt:lpstr>
      <vt:lpstr>Unit 4-B USED TO – WOULD </vt:lpstr>
      <vt:lpstr>Simple past</vt:lpstr>
      <vt:lpstr>USED TO</vt:lpstr>
      <vt:lpstr>Regular situations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Gonzales Espinoza, Brian O Neill</dc:creator>
  <cp:lastModifiedBy>Echegaray Yépe, Marco Antonio</cp:lastModifiedBy>
  <cp:revision>88</cp:revision>
  <dcterms:created xsi:type="dcterms:W3CDTF">2015-02-13T23:43:15Z</dcterms:created>
  <dcterms:modified xsi:type="dcterms:W3CDTF">2017-08-11T17:34:21Z</dcterms:modified>
</cp:coreProperties>
</file>