
<file path=[Content_Types].xml><?xml version="1.0" encoding="utf-8"?>
<Types xmlns="http://schemas.openxmlformats.org/package/2006/content-types">
  <Default Extension="png" ContentType="image/png"/>
  <Default Extension="jpg&amp;ehk=jwFGokVo5ABN8CjiVsdJMQ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jpg&amp;ehk=bA7I60Tgeaeh" ContentType="image/jpeg"/>
  <Default Extension="bmp&amp;ehk=r" ContentType="image/jpeg"/>
  <Default Extension="jpg" ContentType="image/jpeg"/>
  <Default Extension="jpg&amp;ehk=xwyHw3Rv3pC6sapOdyzqWA&amp;r=0&amp;pid=OfficeInsert" ContentType="image/jpeg"/>
  <Default Extension="jpg&amp;ehk=YSNrEwAsuTgipQWDEvIFcQ&amp;r=0&amp;pid=OfficeInsert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3" r:id="rId3"/>
    <p:sldId id="264" r:id="rId4"/>
    <p:sldId id="265" r:id="rId5"/>
    <p:sldId id="266" r:id="rId6"/>
    <p:sldId id="267" r:id="rId7"/>
    <p:sldId id="272" r:id="rId8"/>
    <p:sldId id="273" r:id="rId9"/>
    <p:sldId id="270" r:id="rId10"/>
    <p:sldId id="271" r:id="rId11"/>
    <p:sldId id="258" r:id="rId12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96" d="100"/>
          <a:sy n="96" d="100"/>
        </p:scale>
        <p:origin x="111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47F980-E323-436D-B8E9-A9DA3C56E0F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036BB35-7F44-4BD6-8F80-24FEB39D4C92}">
      <dgm:prSet/>
      <dgm:spPr/>
      <dgm:t>
        <a:bodyPr/>
        <a:lstStyle/>
        <a:p>
          <a:r>
            <a:rPr lang="es-PE" b="1"/>
            <a:t>UNIDAD I</a:t>
          </a:r>
          <a:endParaRPr lang="es-PE"/>
        </a:p>
      </dgm:t>
    </dgm:pt>
    <dgm:pt modelId="{4323C1A6-A1FF-4634-9B2B-836B9D3FF801}" type="parTrans" cxnId="{0A7482E8-FB99-4AC6-9E31-70DF23ED2FBF}">
      <dgm:prSet/>
      <dgm:spPr/>
      <dgm:t>
        <a:bodyPr/>
        <a:lstStyle/>
        <a:p>
          <a:endParaRPr lang="es-ES"/>
        </a:p>
      </dgm:t>
    </dgm:pt>
    <dgm:pt modelId="{E28E5808-DF0B-4092-A339-473719D48D74}" type="sibTrans" cxnId="{0A7482E8-FB99-4AC6-9E31-70DF23ED2FBF}">
      <dgm:prSet/>
      <dgm:spPr/>
      <dgm:t>
        <a:bodyPr/>
        <a:lstStyle/>
        <a:p>
          <a:endParaRPr lang="es-ES"/>
        </a:p>
      </dgm:t>
    </dgm:pt>
    <dgm:pt modelId="{5F1DF0C2-419C-4F1C-8440-FAA6955D9DBB}">
      <dgm:prSet/>
      <dgm:spPr/>
      <dgm:t>
        <a:bodyPr/>
        <a:lstStyle/>
        <a:p>
          <a:r>
            <a:rPr lang="es-PE" b="1" dirty="0"/>
            <a:t>El Sistema Logístico y la Gestión de Compras</a:t>
          </a:r>
          <a:endParaRPr lang="es-PE" dirty="0"/>
        </a:p>
      </dgm:t>
    </dgm:pt>
    <dgm:pt modelId="{EA9D1DFD-DB6F-4B18-9B5B-2FC8669CACF8}" type="parTrans" cxnId="{64E8B580-5131-459E-B170-D7A4E0820D5A}">
      <dgm:prSet/>
      <dgm:spPr/>
      <dgm:t>
        <a:bodyPr/>
        <a:lstStyle/>
        <a:p>
          <a:endParaRPr lang="es-ES"/>
        </a:p>
      </dgm:t>
    </dgm:pt>
    <dgm:pt modelId="{591709AA-EAA3-4FFF-8494-E09B70CF99EF}" type="sibTrans" cxnId="{64E8B580-5131-459E-B170-D7A4E0820D5A}">
      <dgm:prSet/>
      <dgm:spPr/>
      <dgm:t>
        <a:bodyPr/>
        <a:lstStyle/>
        <a:p>
          <a:endParaRPr lang="es-ES"/>
        </a:p>
      </dgm:t>
    </dgm:pt>
    <dgm:pt modelId="{9D5D5CF0-8D5E-47CB-B392-9316E207F52A}">
      <dgm:prSet/>
      <dgm:spPr/>
      <dgm:t>
        <a:bodyPr/>
        <a:lstStyle/>
        <a:p>
          <a:r>
            <a:rPr lang="es-PE" b="1" dirty="0"/>
            <a:t>UNIDAD II</a:t>
          </a:r>
          <a:endParaRPr lang="es-PE" dirty="0"/>
        </a:p>
      </dgm:t>
    </dgm:pt>
    <dgm:pt modelId="{F1F221AD-F5E4-4B64-A96D-1ADC790740AD}" type="parTrans" cxnId="{749CCA7E-B9D4-474B-93EA-90F30E128990}">
      <dgm:prSet/>
      <dgm:spPr/>
      <dgm:t>
        <a:bodyPr/>
        <a:lstStyle/>
        <a:p>
          <a:endParaRPr lang="es-ES"/>
        </a:p>
      </dgm:t>
    </dgm:pt>
    <dgm:pt modelId="{1B0D7BA2-963C-4BA1-AC33-1F9AE1A1181D}" type="sibTrans" cxnId="{749CCA7E-B9D4-474B-93EA-90F30E128990}">
      <dgm:prSet/>
      <dgm:spPr/>
      <dgm:t>
        <a:bodyPr/>
        <a:lstStyle/>
        <a:p>
          <a:endParaRPr lang="es-ES"/>
        </a:p>
      </dgm:t>
    </dgm:pt>
    <dgm:pt modelId="{D7AB43B6-B698-4075-9066-98763398CF6A}">
      <dgm:prSet/>
      <dgm:spPr/>
      <dgm:t>
        <a:bodyPr/>
        <a:lstStyle/>
        <a:p>
          <a:r>
            <a:rPr lang="es-PE" b="1" dirty="0"/>
            <a:t>Gestión de Abastecimiento, Logística de Producción, Gestión de Inventarios y Almacenamiento</a:t>
          </a:r>
          <a:endParaRPr lang="es-PE" dirty="0"/>
        </a:p>
      </dgm:t>
    </dgm:pt>
    <dgm:pt modelId="{D3745936-9E0F-48EF-BEC9-71FC0A80DC83}" type="parTrans" cxnId="{E846CBAF-8E3E-4529-ABE0-7696B9980DE0}">
      <dgm:prSet/>
      <dgm:spPr/>
      <dgm:t>
        <a:bodyPr/>
        <a:lstStyle/>
        <a:p>
          <a:endParaRPr lang="es-ES"/>
        </a:p>
      </dgm:t>
    </dgm:pt>
    <dgm:pt modelId="{9B7304B2-C9FA-4A06-B9BB-22CBDCCFF6BF}" type="sibTrans" cxnId="{E846CBAF-8E3E-4529-ABE0-7696B9980DE0}">
      <dgm:prSet/>
      <dgm:spPr/>
      <dgm:t>
        <a:bodyPr/>
        <a:lstStyle/>
        <a:p>
          <a:endParaRPr lang="es-ES"/>
        </a:p>
      </dgm:t>
    </dgm:pt>
    <dgm:pt modelId="{105DE366-1D17-41FF-A363-B080C0517361}">
      <dgm:prSet/>
      <dgm:spPr/>
      <dgm:t>
        <a:bodyPr/>
        <a:lstStyle/>
        <a:p>
          <a:r>
            <a:rPr lang="es-PE" b="1" dirty="0"/>
            <a:t>UNIDAD III</a:t>
          </a:r>
          <a:endParaRPr lang="es-PE" dirty="0"/>
        </a:p>
      </dgm:t>
    </dgm:pt>
    <dgm:pt modelId="{7E4F8770-9158-4FE4-900A-28C1D3102C4A}" type="parTrans" cxnId="{8BB6FB3D-BFA1-4CD5-B148-DD2F20E7E45C}">
      <dgm:prSet/>
      <dgm:spPr/>
      <dgm:t>
        <a:bodyPr/>
        <a:lstStyle/>
        <a:p>
          <a:endParaRPr lang="es-ES"/>
        </a:p>
      </dgm:t>
    </dgm:pt>
    <dgm:pt modelId="{5A10C788-35F0-4DC6-B277-9B74DAC81710}" type="sibTrans" cxnId="{8BB6FB3D-BFA1-4CD5-B148-DD2F20E7E45C}">
      <dgm:prSet/>
      <dgm:spPr/>
      <dgm:t>
        <a:bodyPr/>
        <a:lstStyle/>
        <a:p>
          <a:endParaRPr lang="es-ES"/>
        </a:p>
      </dgm:t>
    </dgm:pt>
    <dgm:pt modelId="{480E90FE-5B38-4429-8F3D-4AA3291D3321}">
      <dgm:prSet/>
      <dgm:spPr/>
      <dgm:t>
        <a:bodyPr/>
        <a:lstStyle/>
        <a:p>
          <a:r>
            <a:rPr lang="es-PE" b="1" dirty="0"/>
            <a:t>Logística de Distribución Física Internacional</a:t>
          </a:r>
          <a:endParaRPr lang="es-PE" dirty="0"/>
        </a:p>
      </dgm:t>
    </dgm:pt>
    <dgm:pt modelId="{B9F0A307-A5E6-430A-AB52-BA719DC93F73}" type="parTrans" cxnId="{B6CDDBAC-A410-4BF2-91F9-22E009B35A32}">
      <dgm:prSet/>
      <dgm:spPr/>
      <dgm:t>
        <a:bodyPr/>
        <a:lstStyle/>
        <a:p>
          <a:endParaRPr lang="es-ES"/>
        </a:p>
      </dgm:t>
    </dgm:pt>
    <dgm:pt modelId="{1CF2B19C-3677-41C9-BD3F-F1A53E5F91EF}" type="sibTrans" cxnId="{B6CDDBAC-A410-4BF2-91F9-22E009B35A32}">
      <dgm:prSet/>
      <dgm:spPr/>
      <dgm:t>
        <a:bodyPr/>
        <a:lstStyle/>
        <a:p>
          <a:endParaRPr lang="es-ES"/>
        </a:p>
      </dgm:t>
    </dgm:pt>
    <dgm:pt modelId="{01B6422E-0F64-4530-A084-E5C5FFE97232}">
      <dgm:prSet/>
      <dgm:spPr/>
      <dgm:t>
        <a:bodyPr/>
        <a:lstStyle/>
        <a:p>
          <a:r>
            <a:rPr lang="es-PE" b="1" dirty="0"/>
            <a:t>UNIDAD IV</a:t>
          </a:r>
          <a:endParaRPr lang="es-PE" dirty="0"/>
        </a:p>
      </dgm:t>
    </dgm:pt>
    <dgm:pt modelId="{981F7890-F2E2-478F-B037-FC89352EE01E}" type="parTrans" cxnId="{3E704E06-A4C9-4113-95C0-F5BFF09247A4}">
      <dgm:prSet/>
      <dgm:spPr/>
      <dgm:t>
        <a:bodyPr/>
        <a:lstStyle/>
        <a:p>
          <a:endParaRPr lang="es-ES"/>
        </a:p>
      </dgm:t>
    </dgm:pt>
    <dgm:pt modelId="{5E32A244-95BC-451E-AAC9-62905718627E}" type="sibTrans" cxnId="{3E704E06-A4C9-4113-95C0-F5BFF09247A4}">
      <dgm:prSet/>
      <dgm:spPr/>
      <dgm:t>
        <a:bodyPr/>
        <a:lstStyle/>
        <a:p>
          <a:endParaRPr lang="es-ES"/>
        </a:p>
      </dgm:t>
    </dgm:pt>
    <dgm:pt modelId="{F1ACAA94-4833-4D2A-97EA-C4244C924E4D}">
      <dgm:prSet/>
      <dgm:spPr/>
      <dgm:t>
        <a:bodyPr/>
        <a:lstStyle/>
        <a:p>
          <a:r>
            <a:rPr lang="es-PE" b="1" dirty="0"/>
            <a:t>Gestión de un Centro de Distribución</a:t>
          </a:r>
          <a:endParaRPr lang="es-PE" dirty="0"/>
        </a:p>
      </dgm:t>
    </dgm:pt>
    <dgm:pt modelId="{1498A3F2-AA85-4796-8751-EAE9CE23A110}" type="parTrans" cxnId="{318CAE6F-67D7-4B4C-B019-19C0CB3786B6}">
      <dgm:prSet/>
      <dgm:spPr/>
      <dgm:t>
        <a:bodyPr/>
        <a:lstStyle/>
        <a:p>
          <a:endParaRPr lang="es-ES"/>
        </a:p>
      </dgm:t>
    </dgm:pt>
    <dgm:pt modelId="{B4A502FF-84A0-4701-917A-5F71C7DA029C}" type="sibTrans" cxnId="{318CAE6F-67D7-4B4C-B019-19C0CB3786B6}">
      <dgm:prSet/>
      <dgm:spPr/>
      <dgm:t>
        <a:bodyPr/>
        <a:lstStyle/>
        <a:p>
          <a:endParaRPr lang="es-ES"/>
        </a:p>
      </dgm:t>
    </dgm:pt>
    <dgm:pt modelId="{20E1D8CC-57F0-4A71-BEF3-AAD744555002}" type="pres">
      <dgm:prSet presAssocID="{A047F980-E323-436D-B8E9-A9DA3C56E0F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5309137-0C4E-4482-B658-223E9C7498C6}" type="pres">
      <dgm:prSet presAssocID="{9036BB35-7F44-4BD6-8F80-24FEB39D4C92}" presName="thickLine" presStyleLbl="alignNode1" presStyleIdx="0" presStyleCnt="4"/>
      <dgm:spPr/>
    </dgm:pt>
    <dgm:pt modelId="{EB84B5E5-B20E-4B57-9299-0CCC741EAAFE}" type="pres">
      <dgm:prSet presAssocID="{9036BB35-7F44-4BD6-8F80-24FEB39D4C92}" presName="horz1" presStyleCnt="0"/>
      <dgm:spPr/>
    </dgm:pt>
    <dgm:pt modelId="{A4D5004A-3CA7-4FDB-A61A-AEB66310A8D0}" type="pres">
      <dgm:prSet presAssocID="{9036BB35-7F44-4BD6-8F80-24FEB39D4C92}" presName="tx1" presStyleLbl="revTx" presStyleIdx="0" presStyleCnt="8"/>
      <dgm:spPr/>
      <dgm:t>
        <a:bodyPr/>
        <a:lstStyle/>
        <a:p>
          <a:endParaRPr lang="es-ES"/>
        </a:p>
      </dgm:t>
    </dgm:pt>
    <dgm:pt modelId="{CE5AF05C-2F76-440F-8749-7FA0E7732625}" type="pres">
      <dgm:prSet presAssocID="{9036BB35-7F44-4BD6-8F80-24FEB39D4C92}" presName="vert1" presStyleCnt="0"/>
      <dgm:spPr/>
    </dgm:pt>
    <dgm:pt modelId="{DC06F3D7-27D3-4F75-B321-1283BE3A1A36}" type="pres">
      <dgm:prSet presAssocID="{5F1DF0C2-419C-4F1C-8440-FAA6955D9DBB}" presName="vertSpace2a" presStyleCnt="0"/>
      <dgm:spPr/>
    </dgm:pt>
    <dgm:pt modelId="{06B0A728-AB17-40AC-ADAD-1DB5F3868526}" type="pres">
      <dgm:prSet presAssocID="{5F1DF0C2-419C-4F1C-8440-FAA6955D9DBB}" presName="horz2" presStyleCnt="0"/>
      <dgm:spPr/>
    </dgm:pt>
    <dgm:pt modelId="{9F87C584-B03E-46F3-9AC9-D02142F531DB}" type="pres">
      <dgm:prSet presAssocID="{5F1DF0C2-419C-4F1C-8440-FAA6955D9DBB}" presName="horzSpace2" presStyleCnt="0"/>
      <dgm:spPr/>
    </dgm:pt>
    <dgm:pt modelId="{FCD4F772-53E9-423E-A2C5-155EE232A65B}" type="pres">
      <dgm:prSet presAssocID="{5F1DF0C2-419C-4F1C-8440-FAA6955D9DBB}" presName="tx2" presStyleLbl="revTx" presStyleIdx="1" presStyleCnt="8"/>
      <dgm:spPr/>
      <dgm:t>
        <a:bodyPr/>
        <a:lstStyle/>
        <a:p>
          <a:endParaRPr lang="es-ES"/>
        </a:p>
      </dgm:t>
    </dgm:pt>
    <dgm:pt modelId="{8AEB300E-A7E8-4AB1-9BC4-86AAB88C6F59}" type="pres">
      <dgm:prSet presAssocID="{5F1DF0C2-419C-4F1C-8440-FAA6955D9DBB}" presName="vert2" presStyleCnt="0"/>
      <dgm:spPr/>
    </dgm:pt>
    <dgm:pt modelId="{259B2663-9720-4214-BB69-6BEA667C704B}" type="pres">
      <dgm:prSet presAssocID="{5F1DF0C2-419C-4F1C-8440-FAA6955D9DBB}" presName="thinLine2b" presStyleLbl="callout" presStyleIdx="0" presStyleCnt="4"/>
      <dgm:spPr/>
    </dgm:pt>
    <dgm:pt modelId="{46DCFAB4-2D72-43D2-816F-C1502423AB4B}" type="pres">
      <dgm:prSet presAssocID="{5F1DF0C2-419C-4F1C-8440-FAA6955D9DBB}" presName="vertSpace2b" presStyleCnt="0"/>
      <dgm:spPr/>
    </dgm:pt>
    <dgm:pt modelId="{11075CD6-8297-46E6-84DE-76685AFDF6FC}" type="pres">
      <dgm:prSet presAssocID="{9D5D5CF0-8D5E-47CB-B392-9316E207F52A}" presName="thickLine" presStyleLbl="alignNode1" presStyleIdx="1" presStyleCnt="4"/>
      <dgm:spPr/>
    </dgm:pt>
    <dgm:pt modelId="{C37C1E6C-27E1-47B7-9AA0-671BEC6F2C2F}" type="pres">
      <dgm:prSet presAssocID="{9D5D5CF0-8D5E-47CB-B392-9316E207F52A}" presName="horz1" presStyleCnt="0"/>
      <dgm:spPr/>
    </dgm:pt>
    <dgm:pt modelId="{44C7DC98-21A7-4B71-8D93-B4CEB9746AFC}" type="pres">
      <dgm:prSet presAssocID="{9D5D5CF0-8D5E-47CB-B392-9316E207F52A}" presName="tx1" presStyleLbl="revTx" presStyleIdx="2" presStyleCnt="8"/>
      <dgm:spPr/>
      <dgm:t>
        <a:bodyPr/>
        <a:lstStyle/>
        <a:p>
          <a:endParaRPr lang="es-ES"/>
        </a:p>
      </dgm:t>
    </dgm:pt>
    <dgm:pt modelId="{A91AE75C-AF3D-4F85-A058-30018ED6997D}" type="pres">
      <dgm:prSet presAssocID="{9D5D5CF0-8D5E-47CB-B392-9316E207F52A}" presName="vert1" presStyleCnt="0"/>
      <dgm:spPr/>
    </dgm:pt>
    <dgm:pt modelId="{DB7F570F-9828-4677-9030-4E4AE8C424B0}" type="pres">
      <dgm:prSet presAssocID="{D7AB43B6-B698-4075-9066-98763398CF6A}" presName="vertSpace2a" presStyleCnt="0"/>
      <dgm:spPr/>
    </dgm:pt>
    <dgm:pt modelId="{12B7BFBD-3800-42C4-B0A6-9A32D5944F5E}" type="pres">
      <dgm:prSet presAssocID="{D7AB43B6-B698-4075-9066-98763398CF6A}" presName="horz2" presStyleCnt="0"/>
      <dgm:spPr/>
    </dgm:pt>
    <dgm:pt modelId="{E2F97138-3474-4255-9BD8-B76F83A9B594}" type="pres">
      <dgm:prSet presAssocID="{D7AB43B6-B698-4075-9066-98763398CF6A}" presName="horzSpace2" presStyleCnt="0"/>
      <dgm:spPr/>
    </dgm:pt>
    <dgm:pt modelId="{CE05D4FB-BBFC-4047-9FF4-A98990C347AF}" type="pres">
      <dgm:prSet presAssocID="{D7AB43B6-B698-4075-9066-98763398CF6A}" presName="tx2" presStyleLbl="revTx" presStyleIdx="3" presStyleCnt="8"/>
      <dgm:spPr/>
      <dgm:t>
        <a:bodyPr/>
        <a:lstStyle/>
        <a:p>
          <a:endParaRPr lang="es-ES"/>
        </a:p>
      </dgm:t>
    </dgm:pt>
    <dgm:pt modelId="{3EF0BDCE-20B5-4C93-89EC-7402BBD834C8}" type="pres">
      <dgm:prSet presAssocID="{D7AB43B6-B698-4075-9066-98763398CF6A}" presName="vert2" presStyleCnt="0"/>
      <dgm:spPr/>
    </dgm:pt>
    <dgm:pt modelId="{2E8B6651-4FB0-4025-9376-015BEC4147E4}" type="pres">
      <dgm:prSet presAssocID="{D7AB43B6-B698-4075-9066-98763398CF6A}" presName="thinLine2b" presStyleLbl="callout" presStyleIdx="1" presStyleCnt="4"/>
      <dgm:spPr/>
    </dgm:pt>
    <dgm:pt modelId="{0B7976ED-B0E1-447C-AF32-38CE94F5572D}" type="pres">
      <dgm:prSet presAssocID="{D7AB43B6-B698-4075-9066-98763398CF6A}" presName="vertSpace2b" presStyleCnt="0"/>
      <dgm:spPr/>
    </dgm:pt>
    <dgm:pt modelId="{71EBAED2-E068-4091-B6A8-1B9FC1385276}" type="pres">
      <dgm:prSet presAssocID="{105DE366-1D17-41FF-A363-B080C0517361}" presName="thickLine" presStyleLbl="alignNode1" presStyleIdx="2" presStyleCnt="4"/>
      <dgm:spPr/>
    </dgm:pt>
    <dgm:pt modelId="{C4B2CDF3-9B41-44AD-9804-EEADDB9BB03B}" type="pres">
      <dgm:prSet presAssocID="{105DE366-1D17-41FF-A363-B080C0517361}" presName="horz1" presStyleCnt="0"/>
      <dgm:spPr/>
    </dgm:pt>
    <dgm:pt modelId="{45EA70C5-A42F-4EB4-B689-AAD276153357}" type="pres">
      <dgm:prSet presAssocID="{105DE366-1D17-41FF-A363-B080C0517361}" presName="tx1" presStyleLbl="revTx" presStyleIdx="4" presStyleCnt="8"/>
      <dgm:spPr/>
      <dgm:t>
        <a:bodyPr/>
        <a:lstStyle/>
        <a:p>
          <a:endParaRPr lang="es-ES"/>
        </a:p>
      </dgm:t>
    </dgm:pt>
    <dgm:pt modelId="{59FE62CB-7C11-418A-874A-D00F1D823618}" type="pres">
      <dgm:prSet presAssocID="{105DE366-1D17-41FF-A363-B080C0517361}" presName="vert1" presStyleCnt="0"/>
      <dgm:spPr/>
    </dgm:pt>
    <dgm:pt modelId="{78B3DB38-6897-4B0E-BEFA-C861162A454C}" type="pres">
      <dgm:prSet presAssocID="{480E90FE-5B38-4429-8F3D-4AA3291D3321}" presName="vertSpace2a" presStyleCnt="0"/>
      <dgm:spPr/>
    </dgm:pt>
    <dgm:pt modelId="{B9228117-F94A-4D3B-A85A-F1F614FF1E7D}" type="pres">
      <dgm:prSet presAssocID="{480E90FE-5B38-4429-8F3D-4AA3291D3321}" presName="horz2" presStyleCnt="0"/>
      <dgm:spPr/>
    </dgm:pt>
    <dgm:pt modelId="{1153E6DC-8F64-4F5C-84EE-25167E1717CA}" type="pres">
      <dgm:prSet presAssocID="{480E90FE-5B38-4429-8F3D-4AA3291D3321}" presName="horzSpace2" presStyleCnt="0"/>
      <dgm:spPr/>
    </dgm:pt>
    <dgm:pt modelId="{6FD7A311-5CB6-481A-8722-2AFAC5B8D358}" type="pres">
      <dgm:prSet presAssocID="{480E90FE-5B38-4429-8F3D-4AA3291D3321}" presName="tx2" presStyleLbl="revTx" presStyleIdx="5" presStyleCnt="8"/>
      <dgm:spPr/>
      <dgm:t>
        <a:bodyPr/>
        <a:lstStyle/>
        <a:p>
          <a:endParaRPr lang="es-ES"/>
        </a:p>
      </dgm:t>
    </dgm:pt>
    <dgm:pt modelId="{5CFE861A-4CB1-40DC-8BC1-2A260DE3943D}" type="pres">
      <dgm:prSet presAssocID="{480E90FE-5B38-4429-8F3D-4AA3291D3321}" presName="vert2" presStyleCnt="0"/>
      <dgm:spPr/>
    </dgm:pt>
    <dgm:pt modelId="{88C46093-2280-46B8-BEFE-D0DC40AFC757}" type="pres">
      <dgm:prSet presAssocID="{480E90FE-5B38-4429-8F3D-4AA3291D3321}" presName="thinLine2b" presStyleLbl="callout" presStyleIdx="2" presStyleCnt="4"/>
      <dgm:spPr/>
    </dgm:pt>
    <dgm:pt modelId="{2A06F7A8-1537-41ED-AAD4-19683A236B74}" type="pres">
      <dgm:prSet presAssocID="{480E90FE-5B38-4429-8F3D-4AA3291D3321}" presName="vertSpace2b" presStyleCnt="0"/>
      <dgm:spPr/>
    </dgm:pt>
    <dgm:pt modelId="{D3B8024B-295E-4F9C-A332-79DB236545EF}" type="pres">
      <dgm:prSet presAssocID="{01B6422E-0F64-4530-A084-E5C5FFE97232}" presName="thickLine" presStyleLbl="alignNode1" presStyleIdx="3" presStyleCnt="4"/>
      <dgm:spPr/>
    </dgm:pt>
    <dgm:pt modelId="{F4677FB2-2943-4FC2-A35F-41FDF496AFD8}" type="pres">
      <dgm:prSet presAssocID="{01B6422E-0F64-4530-A084-E5C5FFE97232}" presName="horz1" presStyleCnt="0"/>
      <dgm:spPr/>
    </dgm:pt>
    <dgm:pt modelId="{13C3EA85-6CCA-4BB0-8997-479AE0CE3786}" type="pres">
      <dgm:prSet presAssocID="{01B6422E-0F64-4530-A084-E5C5FFE97232}" presName="tx1" presStyleLbl="revTx" presStyleIdx="6" presStyleCnt="8"/>
      <dgm:spPr/>
      <dgm:t>
        <a:bodyPr/>
        <a:lstStyle/>
        <a:p>
          <a:endParaRPr lang="es-ES"/>
        </a:p>
      </dgm:t>
    </dgm:pt>
    <dgm:pt modelId="{5A0A8F4A-BB06-416B-9B0D-C49307A55AC1}" type="pres">
      <dgm:prSet presAssocID="{01B6422E-0F64-4530-A084-E5C5FFE97232}" presName="vert1" presStyleCnt="0"/>
      <dgm:spPr/>
    </dgm:pt>
    <dgm:pt modelId="{D323CE14-4A60-41BB-924D-2DE718A68CDD}" type="pres">
      <dgm:prSet presAssocID="{F1ACAA94-4833-4D2A-97EA-C4244C924E4D}" presName="vertSpace2a" presStyleCnt="0"/>
      <dgm:spPr/>
    </dgm:pt>
    <dgm:pt modelId="{C742D3C1-F3EA-4759-8A64-A41B4AE964CB}" type="pres">
      <dgm:prSet presAssocID="{F1ACAA94-4833-4D2A-97EA-C4244C924E4D}" presName="horz2" presStyleCnt="0"/>
      <dgm:spPr/>
    </dgm:pt>
    <dgm:pt modelId="{C931601D-058E-48AC-90B0-7BC801B4448C}" type="pres">
      <dgm:prSet presAssocID="{F1ACAA94-4833-4D2A-97EA-C4244C924E4D}" presName="horzSpace2" presStyleCnt="0"/>
      <dgm:spPr/>
    </dgm:pt>
    <dgm:pt modelId="{83AA7810-C064-4660-BFD7-3FD616426A4A}" type="pres">
      <dgm:prSet presAssocID="{F1ACAA94-4833-4D2A-97EA-C4244C924E4D}" presName="tx2" presStyleLbl="revTx" presStyleIdx="7" presStyleCnt="8"/>
      <dgm:spPr/>
      <dgm:t>
        <a:bodyPr/>
        <a:lstStyle/>
        <a:p>
          <a:endParaRPr lang="es-ES"/>
        </a:p>
      </dgm:t>
    </dgm:pt>
    <dgm:pt modelId="{3135C23D-5DB8-472B-BD9F-672E59C199E6}" type="pres">
      <dgm:prSet presAssocID="{F1ACAA94-4833-4D2A-97EA-C4244C924E4D}" presName="vert2" presStyleCnt="0"/>
      <dgm:spPr/>
    </dgm:pt>
    <dgm:pt modelId="{E6DC55C5-3FE1-4280-A48C-D058463C4924}" type="pres">
      <dgm:prSet presAssocID="{F1ACAA94-4833-4D2A-97EA-C4244C924E4D}" presName="thinLine2b" presStyleLbl="callout" presStyleIdx="3" presStyleCnt="4"/>
      <dgm:spPr/>
    </dgm:pt>
    <dgm:pt modelId="{FB6D1279-E198-4B9C-93D2-2B723C7DB8F4}" type="pres">
      <dgm:prSet presAssocID="{F1ACAA94-4833-4D2A-97EA-C4244C924E4D}" presName="vertSpace2b" presStyleCnt="0"/>
      <dgm:spPr/>
    </dgm:pt>
  </dgm:ptLst>
  <dgm:cxnLst>
    <dgm:cxn modelId="{0A7482E8-FB99-4AC6-9E31-70DF23ED2FBF}" srcId="{A047F980-E323-436D-B8E9-A9DA3C56E0F6}" destId="{9036BB35-7F44-4BD6-8F80-24FEB39D4C92}" srcOrd="0" destOrd="0" parTransId="{4323C1A6-A1FF-4634-9B2B-836B9D3FF801}" sibTransId="{E28E5808-DF0B-4092-A339-473719D48D74}"/>
    <dgm:cxn modelId="{60E9730E-5949-4244-B100-AAA5AF5D7B26}" type="presOf" srcId="{480E90FE-5B38-4429-8F3D-4AA3291D3321}" destId="{6FD7A311-5CB6-481A-8722-2AFAC5B8D358}" srcOrd="0" destOrd="0" presId="urn:microsoft.com/office/officeart/2008/layout/LinedList"/>
    <dgm:cxn modelId="{8BB6FB3D-BFA1-4CD5-B148-DD2F20E7E45C}" srcId="{A047F980-E323-436D-B8E9-A9DA3C56E0F6}" destId="{105DE366-1D17-41FF-A363-B080C0517361}" srcOrd="2" destOrd="0" parTransId="{7E4F8770-9158-4FE4-900A-28C1D3102C4A}" sibTransId="{5A10C788-35F0-4DC6-B277-9B74DAC81710}"/>
    <dgm:cxn modelId="{0E720C73-A9EB-4205-A9F0-85E060BA7B39}" type="presOf" srcId="{9036BB35-7F44-4BD6-8F80-24FEB39D4C92}" destId="{A4D5004A-3CA7-4FDB-A61A-AEB66310A8D0}" srcOrd="0" destOrd="0" presId="urn:microsoft.com/office/officeart/2008/layout/LinedList"/>
    <dgm:cxn modelId="{5877BD3D-BB4A-4F78-BA77-F80D1D374D15}" type="presOf" srcId="{9D5D5CF0-8D5E-47CB-B392-9316E207F52A}" destId="{44C7DC98-21A7-4B71-8D93-B4CEB9746AFC}" srcOrd="0" destOrd="0" presId="urn:microsoft.com/office/officeart/2008/layout/LinedList"/>
    <dgm:cxn modelId="{E887D4C4-A75F-4781-80D6-FCBE0882662B}" type="presOf" srcId="{D7AB43B6-B698-4075-9066-98763398CF6A}" destId="{CE05D4FB-BBFC-4047-9FF4-A98990C347AF}" srcOrd="0" destOrd="0" presId="urn:microsoft.com/office/officeart/2008/layout/LinedList"/>
    <dgm:cxn modelId="{B6CDDBAC-A410-4BF2-91F9-22E009B35A32}" srcId="{105DE366-1D17-41FF-A363-B080C0517361}" destId="{480E90FE-5B38-4429-8F3D-4AA3291D3321}" srcOrd="0" destOrd="0" parTransId="{B9F0A307-A5E6-430A-AB52-BA719DC93F73}" sibTransId="{1CF2B19C-3677-41C9-BD3F-F1A53E5F91EF}"/>
    <dgm:cxn modelId="{749CCA7E-B9D4-474B-93EA-90F30E128990}" srcId="{A047F980-E323-436D-B8E9-A9DA3C56E0F6}" destId="{9D5D5CF0-8D5E-47CB-B392-9316E207F52A}" srcOrd="1" destOrd="0" parTransId="{F1F221AD-F5E4-4B64-A96D-1ADC790740AD}" sibTransId="{1B0D7BA2-963C-4BA1-AC33-1F9AE1A1181D}"/>
    <dgm:cxn modelId="{0A255C4E-F480-47C1-98D1-F01C6665A6C6}" type="presOf" srcId="{105DE366-1D17-41FF-A363-B080C0517361}" destId="{45EA70C5-A42F-4EB4-B689-AAD276153357}" srcOrd="0" destOrd="0" presId="urn:microsoft.com/office/officeart/2008/layout/LinedList"/>
    <dgm:cxn modelId="{4ECF4AEA-50CC-416F-938B-5E16C0EC9C44}" type="presOf" srcId="{A047F980-E323-436D-B8E9-A9DA3C56E0F6}" destId="{20E1D8CC-57F0-4A71-BEF3-AAD744555002}" srcOrd="0" destOrd="0" presId="urn:microsoft.com/office/officeart/2008/layout/LinedList"/>
    <dgm:cxn modelId="{C285DED7-8B43-411B-844B-E39A11EC2093}" type="presOf" srcId="{01B6422E-0F64-4530-A084-E5C5FFE97232}" destId="{13C3EA85-6CCA-4BB0-8997-479AE0CE3786}" srcOrd="0" destOrd="0" presId="urn:microsoft.com/office/officeart/2008/layout/LinedList"/>
    <dgm:cxn modelId="{3E704E06-A4C9-4113-95C0-F5BFF09247A4}" srcId="{A047F980-E323-436D-B8E9-A9DA3C56E0F6}" destId="{01B6422E-0F64-4530-A084-E5C5FFE97232}" srcOrd="3" destOrd="0" parTransId="{981F7890-F2E2-478F-B037-FC89352EE01E}" sibTransId="{5E32A244-95BC-451E-AAC9-62905718627E}"/>
    <dgm:cxn modelId="{4916DADF-FDC8-4A7E-A973-982EA86FBD5F}" type="presOf" srcId="{5F1DF0C2-419C-4F1C-8440-FAA6955D9DBB}" destId="{FCD4F772-53E9-423E-A2C5-155EE232A65B}" srcOrd="0" destOrd="0" presId="urn:microsoft.com/office/officeart/2008/layout/LinedList"/>
    <dgm:cxn modelId="{318CAE6F-67D7-4B4C-B019-19C0CB3786B6}" srcId="{01B6422E-0F64-4530-A084-E5C5FFE97232}" destId="{F1ACAA94-4833-4D2A-97EA-C4244C924E4D}" srcOrd="0" destOrd="0" parTransId="{1498A3F2-AA85-4796-8751-EAE9CE23A110}" sibTransId="{B4A502FF-84A0-4701-917A-5F71C7DA029C}"/>
    <dgm:cxn modelId="{E846CBAF-8E3E-4529-ABE0-7696B9980DE0}" srcId="{9D5D5CF0-8D5E-47CB-B392-9316E207F52A}" destId="{D7AB43B6-B698-4075-9066-98763398CF6A}" srcOrd="0" destOrd="0" parTransId="{D3745936-9E0F-48EF-BEC9-71FC0A80DC83}" sibTransId="{9B7304B2-C9FA-4A06-B9BB-22CBDCCFF6BF}"/>
    <dgm:cxn modelId="{64E8B580-5131-459E-B170-D7A4E0820D5A}" srcId="{9036BB35-7F44-4BD6-8F80-24FEB39D4C92}" destId="{5F1DF0C2-419C-4F1C-8440-FAA6955D9DBB}" srcOrd="0" destOrd="0" parTransId="{EA9D1DFD-DB6F-4B18-9B5B-2FC8669CACF8}" sibTransId="{591709AA-EAA3-4FFF-8494-E09B70CF99EF}"/>
    <dgm:cxn modelId="{25C260F1-7692-4310-BA3A-4FDEE684A53D}" type="presOf" srcId="{F1ACAA94-4833-4D2A-97EA-C4244C924E4D}" destId="{83AA7810-C064-4660-BFD7-3FD616426A4A}" srcOrd="0" destOrd="0" presId="urn:microsoft.com/office/officeart/2008/layout/LinedList"/>
    <dgm:cxn modelId="{6CED463B-F3C1-4D60-B6DA-F80DD32C646E}" type="presParOf" srcId="{20E1D8CC-57F0-4A71-BEF3-AAD744555002}" destId="{F5309137-0C4E-4482-B658-223E9C7498C6}" srcOrd="0" destOrd="0" presId="urn:microsoft.com/office/officeart/2008/layout/LinedList"/>
    <dgm:cxn modelId="{CC732CD7-0FDE-43B8-B309-F6D951A58327}" type="presParOf" srcId="{20E1D8CC-57F0-4A71-BEF3-AAD744555002}" destId="{EB84B5E5-B20E-4B57-9299-0CCC741EAAFE}" srcOrd="1" destOrd="0" presId="urn:microsoft.com/office/officeart/2008/layout/LinedList"/>
    <dgm:cxn modelId="{043EE9C4-0A86-4238-B174-2236755F5E73}" type="presParOf" srcId="{EB84B5E5-B20E-4B57-9299-0CCC741EAAFE}" destId="{A4D5004A-3CA7-4FDB-A61A-AEB66310A8D0}" srcOrd="0" destOrd="0" presId="urn:microsoft.com/office/officeart/2008/layout/LinedList"/>
    <dgm:cxn modelId="{75310722-2054-42EC-8D11-2699A94D108C}" type="presParOf" srcId="{EB84B5E5-B20E-4B57-9299-0CCC741EAAFE}" destId="{CE5AF05C-2F76-440F-8749-7FA0E7732625}" srcOrd="1" destOrd="0" presId="urn:microsoft.com/office/officeart/2008/layout/LinedList"/>
    <dgm:cxn modelId="{CDA971B3-633D-4576-AFF5-653BA68575F2}" type="presParOf" srcId="{CE5AF05C-2F76-440F-8749-7FA0E7732625}" destId="{DC06F3D7-27D3-4F75-B321-1283BE3A1A36}" srcOrd="0" destOrd="0" presId="urn:microsoft.com/office/officeart/2008/layout/LinedList"/>
    <dgm:cxn modelId="{FC4ED23A-D0DA-4A24-97A3-5F38DA0A3A6B}" type="presParOf" srcId="{CE5AF05C-2F76-440F-8749-7FA0E7732625}" destId="{06B0A728-AB17-40AC-ADAD-1DB5F3868526}" srcOrd="1" destOrd="0" presId="urn:microsoft.com/office/officeart/2008/layout/LinedList"/>
    <dgm:cxn modelId="{A84AF87D-D0BB-437C-AF70-8AFB7A7D9BAF}" type="presParOf" srcId="{06B0A728-AB17-40AC-ADAD-1DB5F3868526}" destId="{9F87C584-B03E-46F3-9AC9-D02142F531DB}" srcOrd="0" destOrd="0" presId="urn:microsoft.com/office/officeart/2008/layout/LinedList"/>
    <dgm:cxn modelId="{9C492D91-36D4-40A3-B2C1-81B493FE77B2}" type="presParOf" srcId="{06B0A728-AB17-40AC-ADAD-1DB5F3868526}" destId="{FCD4F772-53E9-423E-A2C5-155EE232A65B}" srcOrd="1" destOrd="0" presId="urn:microsoft.com/office/officeart/2008/layout/LinedList"/>
    <dgm:cxn modelId="{63BEB4EA-3F16-4228-BAFB-8F9BA32E06D5}" type="presParOf" srcId="{06B0A728-AB17-40AC-ADAD-1DB5F3868526}" destId="{8AEB300E-A7E8-4AB1-9BC4-86AAB88C6F59}" srcOrd="2" destOrd="0" presId="urn:microsoft.com/office/officeart/2008/layout/LinedList"/>
    <dgm:cxn modelId="{B05A322B-A49A-456B-BB52-FE5EC9EC7672}" type="presParOf" srcId="{CE5AF05C-2F76-440F-8749-7FA0E7732625}" destId="{259B2663-9720-4214-BB69-6BEA667C704B}" srcOrd="2" destOrd="0" presId="urn:microsoft.com/office/officeart/2008/layout/LinedList"/>
    <dgm:cxn modelId="{2DCB6BDB-6A05-4537-BC9F-CE54EDE7DF51}" type="presParOf" srcId="{CE5AF05C-2F76-440F-8749-7FA0E7732625}" destId="{46DCFAB4-2D72-43D2-816F-C1502423AB4B}" srcOrd="3" destOrd="0" presId="urn:microsoft.com/office/officeart/2008/layout/LinedList"/>
    <dgm:cxn modelId="{80A65133-64E7-4B8E-89CA-FAF38D6CDEAA}" type="presParOf" srcId="{20E1D8CC-57F0-4A71-BEF3-AAD744555002}" destId="{11075CD6-8297-46E6-84DE-76685AFDF6FC}" srcOrd="2" destOrd="0" presId="urn:microsoft.com/office/officeart/2008/layout/LinedList"/>
    <dgm:cxn modelId="{EFD0405F-75E1-465E-BAD3-DB7CD98C7A9E}" type="presParOf" srcId="{20E1D8CC-57F0-4A71-BEF3-AAD744555002}" destId="{C37C1E6C-27E1-47B7-9AA0-671BEC6F2C2F}" srcOrd="3" destOrd="0" presId="urn:microsoft.com/office/officeart/2008/layout/LinedList"/>
    <dgm:cxn modelId="{E7E6A659-49BD-45B1-9CAA-028B680464BB}" type="presParOf" srcId="{C37C1E6C-27E1-47B7-9AA0-671BEC6F2C2F}" destId="{44C7DC98-21A7-4B71-8D93-B4CEB9746AFC}" srcOrd="0" destOrd="0" presId="urn:microsoft.com/office/officeart/2008/layout/LinedList"/>
    <dgm:cxn modelId="{32226300-6BBE-4955-8EE8-99C4B5CA7771}" type="presParOf" srcId="{C37C1E6C-27E1-47B7-9AA0-671BEC6F2C2F}" destId="{A91AE75C-AF3D-4F85-A058-30018ED6997D}" srcOrd="1" destOrd="0" presId="urn:microsoft.com/office/officeart/2008/layout/LinedList"/>
    <dgm:cxn modelId="{38895043-7722-422A-BD7A-88367FB50EF3}" type="presParOf" srcId="{A91AE75C-AF3D-4F85-A058-30018ED6997D}" destId="{DB7F570F-9828-4677-9030-4E4AE8C424B0}" srcOrd="0" destOrd="0" presId="urn:microsoft.com/office/officeart/2008/layout/LinedList"/>
    <dgm:cxn modelId="{2FEA12CE-A581-4616-BAD9-8B3138BA7156}" type="presParOf" srcId="{A91AE75C-AF3D-4F85-A058-30018ED6997D}" destId="{12B7BFBD-3800-42C4-B0A6-9A32D5944F5E}" srcOrd="1" destOrd="0" presId="urn:microsoft.com/office/officeart/2008/layout/LinedList"/>
    <dgm:cxn modelId="{0F683A4C-9070-4F17-A555-679269E31C11}" type="presParOf" srcId="{12B7BFBD-3800-42C4-B0A6-9A32D5944F5E}" destId="{E2F97138-3474-4255-9BD8-B76F83A9B594}" srcOrd="0" destOrd="0" presId="urn:microsoft.com/office/officeart/2008/layout/LinedList"/>
    <dgm:cxn modelId="{51083506-65C0-4C04-8E85-7E6E2F6F4812}" type="presParOf" srcId="{12B7BFBD-3800-42C4-B0A6-9A32D5944F5E}" destId="{CE05D4FB-BBFC-4047-9FF4-A98990C347AF}" srcOrd="1" destOrd="0" presId="urn:microsoft.com/office/officeart/2008/layout/LinedList"/>
    <dgm:cxn modelId="{DD49817E-5FD2-428A-B028-FC9669C36D83}" type="presParOf" srcId="{12B7BFBD-3800-42C4-B0A6-9A32D5944F5E}" destId="{3EF0BDCE-20B5-4C93-89EC-7402BBD834C8}" srcOrd="2" destOrd="0" presId="urn:microsoft.com/office/officeart/2008/layout/LinedList"/>
    <dgm:cxn modelId="{AE6B78CB-D0DC-41F3-BB57-DBB03F8710C6}" type="presParOf" srcId="{A91AE75C-AF3D-4F85-A058-30018ED6997D}" destId="{2E8B6651-4FB0-4025-9376-015BEC4147E4}" srcOrd="2" destOrd="0" presId="urn:microsoft.com/office/officeart/2008/layout/LinedList"/>
    <dgm:cxn modelId="{75A97E81-4347-4949-A596-5D317E9FBFA7}" type="presParOf" srcId="{A91AE75C-AF3D-4F85-A058-30018ED6997D}" destId="{0B7976ED-B0E1-447C-AF32-38CE94F5572D}" srcOrd="3" destOrd="0" presId="urn:microsoft.com/office/officeart/2008/layout/LinedList"/>
    <dgm:cxn modelId="{F25DC62A-CF66-46F6-9FD0-DE61E842F5B4}" type="presParOf" srcId="{20E1D8CC-57F0-4A71-BEF3-AAD744555002}" destId="{71EBAED2-E068-4091-B6A8-1B9FC1385276}" srcOrd="4" destOrd="0" presId="urn:microsoft.com/office/officeart/2008/layout/LinedList"/>
    <dgm:cxn modelId="{73A32F97-06BD-45E5-814F-0CEB11B970F6}" type="presParOf" srcId="{20E1D8CC-57F0-4A71-BEF3-AAD744555002}" destId="{C4B2CDF3-9B41-44AD-9804-EEADDB9BB03B}" srcOrd="5" destOrd="0" presId="urn:microsoft.com/office/officeart/2008/layout/LinedList"/>
    <dgm:cxn modelId="{72753875-E7D1-4903-9E0A-5B3605D22B81}" type="presParOf" srcId="{C4B2CDF3-9B41-44AD-9804-EEADDB9BB03B}" destId="{45EA70C5-A42F-4EB4-B689-AAD276153357}" srcOrd="0" destOrd="0" presId="urn:microsoft.com/office/officeart/2008/layout/LinedList"/>
    <dgm:cxn modelId="{B8E45ABA-CE01-4CDD-8F59-C175A7B15106}" type="presParOf" srcId="{C4B2CDF3-9B41-44AD-9804-EEADDB9BB03B}" destId="{59FE62CB-7C11-418A-874A-D00F1D823618}" srcOrd="1" destOrd="0" presId="urn:microsoft.com/office/officeart/2008/layout/LinedList"/>
    <dgm:cxn modelId="{143317E8-FD76-4297-928C-A2CC5E744D24}" type="presParOf" srcId="{59FE62CB-7C11-418A-874A-D00F1D823618}" destId="{78B3DB38-6897-4B0E-BEFA-C861162A454C}" srcOrd="0" destOrd="0" presId="urn:microsoft.com/office/officeart/2008/layout/LinedList"/>
    <dgm:cxn modelId="{1EB16DF2-7025-4753-AF02-33B94BB9D40D}" type="presParOf" srcId="{59FE62CB-7C11-418A-874A-D00F1D823618}" destId="{B9228117-F94A-4D3B-A85A-F1F614FF1E7D}" srcOrd="1" destOrd="0" presId="urn:microsoft.com/office/officeart/2008/layout/LinedList"/>
    <dgm:cxn modelId="{EAAC743F-BBFF-4862-9A5C-9A33CABABCE3}" type="presParOf" srcId="{B9228117-F94A-4D3B-A85A-F1F614FF1E7D}" destId="{1153E6DC-8F64-4F5C-84EE-25167E1717CA}" srcOrd="0" destOrd="0" presId="urn:microsoft.com/office/officeart/2008/layout/LinedList"/>
    <dgm:cxn modelId="{70748EC4-0011-44EB-84E1-D4E5576FB39E}" type="presParOf" srcId="{B9228117-F94A-4D3B-A85A-F1F614FF1E7D}" destId="{6FD7A311-5CB6-481A-8722-2AFAC5B8D358}" srcOrd="1" destOrd="0" presId="urn:microsoft.com/office/officeart/2008/layout/LinedList"/>
    <dgm:cxn modelId="{E3BEE773-CDB0-4062-A1AC-550E44DA1BBB}" type="presParOf" srcId="{B9228117-F94A-4D3B-A85A-F1F614FF1E7D}" destId="{5CFE861A-4CB1-40DC-8BC1-2A260DE3943D}" srcOrd="2" destOrd="0" presId="urn:microsoft.com/office/officeart/2008/layout/LinedList"/>
    <dgm:cxn modelId="{0370FFBE-963E-4FB1-81BE-D28FA04B9B7A}" type="presParOf" srcId="{59FE62CB-7C11-418A-874A-D00F1D823618}" destId="{88C46093-2280-46B8-BEFE-D0DC40AFC757}" srcOrd="2" destOrd="0" presId="urn:microsoft.com/office/officeart/2008/layout/LinedList"/>
    <dgm:cxn modelId="{6DC79ABA-FF5F-444F-A545-37A73A22181D}" type="presParOf" srcId="{59FE62CB-7C11-418A-874A-D00F1D823618}" destId="{2A06F7A8-1537-41ED-AAD4-19683A236B74}" srcOrd="3" destOrd="0" presId="urn:microsoft.com/office/officeart/2008/layout/LinedList"/>
    <dgm:cxn modelId="{3890FB83-6FA3-4FD5-BCBA-C16D2249C5D7}" type="presParOf" srcId="{20E1D8CC-57F0-4A71-BEF3-AAD744555002}" destId="{D3B8024B-295E-4F9C-A332-79DB236545EF}" srcOrd="6" destOrd="0" presId="urn:microsoft.com/office/officeart/2008/layout/LinedList"/>
    <dgm:cxn modelId="{D633D02E-2F29-4D2E-823F-8E4D21C0F6D5}" type="presParOf" srcId="{20E1D8CC-57F0-4A71-BEF3-AAD744555002}" destId="{F4677FB2-2943-4FC2-A35F-41FDF496AFD8}" srcOrd="7" destOrd="0" presId="urn:microsoft.com/office/officeart/2008/layout/LinedList"/>
    <dgm:cxn modelId="{825FE145-31E2-4D6E-961E-D4C4EF0FBD0E}" type="presParOf" srcId="{F4677FB2-2943-4FC2-A35F-41FDF496AFD8}" destId="{13C3EA85-6CCA-4BB0-8997-479AE0CE3786}" srcOrd="0" destOrd="0" presId="urn:microsoft.com/office/officeart/2008/layout/LinedList"/>
    <dgm:cxn modelId="{13D0C7C1-04A3-45EA-B68F-58571188EB4E}" type="presParOf" srcId="{F4677FB2-2943-4FC2-A35F-41FDF496AFD8}" destId="{5A0A8F4A-BB06-416B-9B0D-C49307A55AC1}" srcOrd="1" destOrd="0" presId="urn:microsoft.com/office/officeart/2008/layout/LinedList"/>
    <dgm:cxn modelId="{6FA529BB-8F10-4A6E-8F62-848BC7CC9B7A}" type="presParOf" srcId="{5A0A8F4A-BB06-416B-9B0D-C49307A55AC1}" destId="{D323CE14-4A60-41BB-924D-2DE718A68CDD}" srcOrd="0" destOrd="0" presId="urn:microsoft.com/office/officeart/2008/layout/LinedList"/>
    <dgm:cxn modelId="{8C0CA472-4C64-4C79-A2A9-1EA40D0226A2}" type="presParOf" srcId="{5A0A8F4A-BB06-416B-9B0D-C49307A55AC1}" destId="{C742D3C1-F3EA-4759-8A64-A41B4AE964CB}" srcOrd="1" destOrd="0" presId="urn:microsoft.com/office/officeart/2008/layout/LinedList"/>
    <dgm:cxn modelId="{8600257F-331D-46F5-B7DE-0EE5CA0B16C1}" type="presParOf" srcId="{C742D3C1-F3EA-4759-8A64-A41B4AE964CB}" destId="{C931601D-058E-48AC-90B0-7BC801B4448C}" srcOrd="0" destOrd="0" presId="urn:microsoft.com/office/officeart/2008/layout/LinedList"/>
    <dgm:cxn modelId="{4FC23DD2-3621-4C85-A1CD-5F58A7819E1E}" type="presParOf" srcId="{C742D3C1-F3EA-4759-8A64-A41B4AE964CB}" destId="{83AA7810-C064-4660-BFD7-3FD616426A4A}" srcOrd="1" destOrd="0" presId="urn:microsoft.com/office/officeart/2008/layout/LinedList"/>
    <dgm:cxn modelId="{C9293D80-2473-4558-A885-51E23192D251}" type="presParOf" srcId="{C742D3C1-F3EA-4759-8A64-A41B4AE964CB}" destId="{3135C23D-5DB8-472B-BD9F-672E59C199E6}" srcOrd="2" destOrd="0" presId="urn:microsoft.com/office/officeart/2008/layout/LinedList"/>
    <dgm:cxn modelId="{B744E2BE-C609-4AEA-9990-9AE11D73E57C}" type="presParOf" srcId="{5A0A8F4A-BB06-416B-9B0D-C49307A55AC1}" destId="{E6DC55C5-3FE1-4280-A48C-D058463C4924}" srcOrd="2" destOrd="0" presId="urn:microsoft.com/office/officeart/2008/layout/LinedList"/>
    <dgm:cxn modelId="{0F49E66F-2514-42A7-B59E-83C7B215F47F}" type="presParOf" srcId="{5A0A8F4A-BB06-416B-9B0D-C49307A55AC1}" destId="{FB6D1279-E198-4B9C-93D2-2B723C7DB8F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09137-0C4E-4482-B658-223E9C7498C6}">
      <dsp:nvSpPr>
        <dsp:cNvPr id="0" name=""/>
        <dsp:cNvSpPr/>
      </dsp:nvSpPr>
      <dsp:spPr>
        <a:xfrm>
          <a:off x="0" y="0"/>
          <a:ext cx="74888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5004A-3CA7-4FDB-A61A-AEB66310A8D0}">
      <dsp:nvSpPr>
        <dsp:cNvPr id="0" name=""/>
        <dsp:cNvSpPr/>
      </dsp:nvSpPr>
      <dsp:spPr>
        <a:xfrm>
          <a:off x="0" y="0"/>
          <a:ext cx="1497766" cy="759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/>
            <a:t>UNIDAD I</a:t>
          </a:r>
          <a:endParaRPr lang="es-PE" sz="2300" kern="1200"/>
        </a:p>
      </dsp:txBody>
      <dsp:txXfrm>
        <a:off x="0" y="0"/>
        <a:ext cx="1497766" cy="759822"/>
      </dsp:txXfrm>
    </dsp:sp>
    <dsp:sp modelId="{FCD4F772-53E9-423E-A2C5-155EE232A65B}">
      <dsp:nvSpPr>
        <dsp:cNvPr id="0" name=""/>
        <dsp:cNvSpPr/>
      </dsp:nvSpPr>
      <dsp:spPr>
        <a:xfrm>
          <a:off x="1610098" y="34503"/>
          <a:ext cx="5878733" cy="690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b="1" kern="1200" dirty="0"/>
            <a:t>El Sistema Logístico y la Gestión de Compras</a:t>
          </a:r>
          <a:endParaRPr lang="es-PE" sz="1900" kern="1200" dirty="0"/>
        </a:p>
      </dsp:txBody>
      <dsp:txXfrm>
        <a:off x="1610098" y="34503"/>
        <a:ext cx="5878733" cy="690072"/>
      </dsp:txXfrm>
    </dsp:sp>
    <dsp:sp modelId="{259B2663-9720-4214-BB69-6BEA667C704B}">
      <dsp:nvSpPr>
        <dsp:cNvPr id="0" name=""/>
        <dsp:cNvSpPr/>
      </dsp:nvSpPr>
      <dsp:spPr>
        <a:xfrm>
          <a:off x="1497766" y="724576"/>
          <a:ext cx="59910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075CD6-8297-46E6-84DE-76685AFDF6FC}">
      <dsp:nvSpPr>
        <dsp:cNvPr id="0" name=""/>
        <dsp:cNvSpPr/>
      </dsp:nvSpPr>
      <dsp:spPr>
        <a:xfrm>
          <a:off x="0" y="759822"/>
          <a:ext cx="74888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7DC98-21A7-4B71-8D93-B4CEB9746AFC}">
      <dsp:nvSpPr>
        <dsp:cNvPr id="0" name=""/>
        <dsp:cNvSpPr/>
      </dsp:nvSpPr>
      <dsp:spPr>
        <a:xfrm>
          <a:off x="0" y="759822"/>
          <a:ext cx="1497766" cy="759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/>
            <a:t>UNIDAD II</a:t>
          </a:r>
          <a:endParaRPr lang="es-PE" sz="2300" kern="1200" dirty="0"/>
        </a:p>
      </dsp:txBody>
      <dsp:txXfrm>
        <a:off x="0" y="759822"/>
        <a:ext cx="1497766" cy="759822"/>
      </dsp:txXfrm>
    </dsp:sp>
    <dsp:sp modelId="{CE05D4FB-BBFC-4047-9FF4-A98990C347AF}">
      <dsp:nvSpPr>
        <dsp:cNvPr id="0" name=""/>
        <dsp:cNvSpPr/>
      </dsp:nvSpPr>
      <dsp:spPr>
        <a:xfrm>
          <a:off x="1610098" y="794325"/>
          <a:ext cx="5878733" cy="690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b="1" kern="1200" dirty="0"/>
            <a:t>Gestión de Abastecimiento, Logística de Producción, Gestión de Inventarios y Almacenamiento</a:t>
          </a:r>
          <a:endParaRPr lang="es-PE" sz="1900" kern="1200" dirty="0"/>
        </a:p>
      </dsp:txBody>
      <dsp:txXfrm>
        <a:off x="1610098" y="794325"/>
        <a:ext cx="5878733" cy="690072"/>
      </dsp:txXfrm>
    </dsp:sp>
    <dsp:sp modelId="{2E8B6651-4FB0-4025-9376-015BEC4147E4}">
      <dsp:nvSpPr>
        <dsp:cNvPr id="0" name=""/>
        <dsp:cNvSpPr/>
      </dsp:nvSpPr>
      <dsp:spPr>
        <a:xfrm>
          <a:off x="1497766" y="1484398"/>
          <a:ext cx="59910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BAED2-E068-4091-B6A8-1B9FC1385276}">
      <dsp:nvSpPr>
        <dsp:cNvPr id="0" name=""/>
        <dsp:cNvSpPr/>
      </dsp:nvSpPr>
      <dsp:spPr>
        <a:xfrm>
          <a:off x="0" y="1519644"/>
          <a:ext cx="74888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A70C5-A42F-4EB4-B689-AAD276153357}">
      <dsp:nvSpPr>
        <dsp:cNvPr id="0" name=""/>
        <dsp:cNvSpPr/>
      </dsp:nvSpPr>
      <dsp:spPr>
        <a:xfrm>
          <a:off x="0" y="1519644"/>
          <a:ext cx="1497766" cy="759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/>
            <a:t>UNIDAD III</a:t>
          </a:r>
          <a:endParaRPr lang="es-PE" sz="2300" kern="1200" dirty="0"/>
        </a:p>
      </dsp:txBody>
      <dsp:txXfrm>
        <a:off x="0" y="1519644"/>
        <a:ext cx="1497766" cy="759822"/>
      </dsp:txXfrm>
    </dsp:sp>
    <dsp:sp modelId="{6FD7A311-5CB6-481A-8722-2AFAC5B8D358}">
      <dsp:nvSpPr>
        <dsp:cNvPr id="0" name=""/>
        <dsp:cNvSpPr/>
      </dsp:nvSpPr>
      <dsp:spPr>
        <a:xfrm>
          <a:off x="1610098" y="1554148"/>
          <a:ext cx="5878733" cy="690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b="1" kern="1200" dirty="0"/>
            <a:t>Logística de Distribución Física Internacional</a:t>
          </a:r>
          <a:endParaRPr lang="es-PE" sz="1900" kern="1200" dirty="0"/>
        </a:p>
      </dsp:txBody>
      <dsp:txXfrm>
        <a:off x="1610098" y="1554148"/>
        <a:ext cx="5878733" cy="690072"/>
      </dsp:txXfrm>
    </dsp:sp>
    <dsp:sp modelId="{88C46093-2280-46B8-BEFE-D0DC40AFC757}">
      <dsp:nvSpPr>
        <dsp:cNvPr id="0" name=""/>
        <dsp:cNvSpPr/>
      </dsp:nvSpPr>
      <dsp:spPr>
        <a:xfrm>
          <a:off x="1497766" y="2244221"/>
          <a:ext cx="59910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B8024B-295E-4F9C-A332-79DB236545EF}">
      <dsp:nvSpPr>
        <dsp:cNvPr id="0" name=""/>
        <dsp:cNvSpPr/>
      </dsp:nvSpPr>
      <dsp:spPr>
        <a:xfrm>
          <a:off x="0" y="2279466"/>
          <a:ext cx="74888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3EA85-6CCA-4BB0-8997-479AE0CE3786}">
      <dsp:nvSpPr>
        <dsp:cNvPr id="0" name=""/>
        <dsp:cNvSpPr/>
      </dsp:nvSpPr>
      <dsp:spPr>
        <a:xfrm>
          <a:off x="0" y="2279466"/>
          <a:ext cx="1497766" cy="759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/>
            <a:t>UNIDAD IV</a:t>
          </a:r>
          <a:endParaRPr lang="es-PE" sz="2300" kern="1200" dirty="0"/>
        </a:p>
      </dsp:txBody>
      <dsp:txXfrm>
        <a:off x="0" y="2279466"/>
        <a:ext cx="1497766" cy="759822"/>
      </dsp:txXfrm>
    </dsp:sp>
    <dsp:sp modelId="{83AA7810-C064-4660-BFD7-3FD616426A4A}">
      <dsp:nvSpPr>
        <dsp:cNvPr id="0" name=""/>
        <dsp:cNvSpPr/>
      </dsp:nvSpPr>
      <dsp:spPr>
        <a:xfrm>
          <a:off x="1610098" y="2313970"/>
          <a:ext cx="5878733" cy="690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b="1" kern="1200" dirty="0"/>
            <a:t>Gestión de un Centro de Distribución</a:t>
          </a:r>
          <a:endParaRPr lang="es-PE" sz="1900" kern="1200" dirty="0"/>
        </a:p>
      </dsp:txBody>
      <dsp:txXfrm>
        <a:off x="1610098" y="2313970"/>
        <a:ext cx="5878733" cy="690072"/>
      </dsp:txXfrm>
    </dsp:sp>
    <dsp:sp modelId="{E6DC55C5-3FE1-4280-A48C-D058463C4924}">
      <dsp:nvSpPr>
        <dsp:cNvPr id="0" name=""/>
        <dsp:cNvSpPr/>
      </dsp:nvSpPr>
      <dsp:spPr>
        <a:xfrm>
          <a:off x="1497766" y="3004043"/>
          <a:ext cx="59910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8B0BD-F0F9-419C-A918-A62FDB97F871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1E24A-9115-4CF3-9DFE-7E070E0424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027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E24A-9115-4CF3-9DFE-7E070E042445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205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&amp;ehk=jwFGokVo5ABN8CjiVsdJMQ&amp;r=0&amp;pid=OfficeInsert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0.jpg&amp;ehk=YSNrEwAsuTgipQWDEvIFcQ&amp;r=0&amp;pid=OfficeInser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&amp;ehk=jwFGokVo5ABN8CjiVsdJMQ&amp;r=0&amp;pid=OfficeInsert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&amp;ehk=xwyHw3Rv3pC6sapOdyzqWA&amp;r=0&amp;pid=OfficeInsert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&amp;ehk=bA7I60Tgeaeh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bmp&amp;ehk=r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7"/>
          <p:cNvSpPr>
            <a:spLocks noGrp="1"/>
          </p:cNvSpPr>
          <p:nvPr>
            <p:ph type="ctrTitle"/>
          </p:nvPr>
        </p:nvSpPr>
        <p:spPr>
          <a:xfrm>
            <a:off x="0" y="1402581"/>
            <a:ext cx="9144000" cy="852810"/>
          </a:xfrm>
        </p:spPr>
        <p:txBody>
          <a:bodyPr>
            <a:no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Presentación de la asignatura</a:t>
            </a:r>
            <a:br>
              <a:rPr lang="es-ES" sz="2800" b="1" dirty="0">
                <a:latin typeface="Century Gothic" panose="020B0502020202020204" pitchFamily="34" charset="0"/>
              </a:rPr>
            </a:br>
            <a:r>
              <a:rPr lang="es-PE" sz="3600" b="1" dirty="0">
                <a:latin typeface="Century Gothic" panose="020B0502020202020204" pitchFamily="34" charset="0"/>
              </a:rPr>
              <a:t>Procesos y Sistemas de Suministros</a:t>
            </a:r>
          </a:p>
        </p:txBody>
      </p:sp>
      <p:sp>
        <p:nvSpPr>
          <p:cNvPr id="7" name="Subtítulo 8"/>
          <p:cNvSpPr>
            <a:spLocks noGrp="1"/>
          </p:cNvSpPr>
          <p:nvPr>
            <p:ph type="subTitle" idx="1"/>
          </p:nvPr>
        </p:nvSpPr>
        <p:spPr>
          <a:xfrm>
            <a:off x="1143000" y="2194669"/>
            <a:ext cx="6858000" cy="432048"/>
          </a:xfrm>
        </p:spPr>
        <p:txBody>
          <a:bodyPr>
            <a:no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Mg. Juan A. </a:t>
            </a:r>
            <a:r>
              <a:rPr lang="es-ES" sz="2800" b="1" dirty="0" err="1">
                <a:latin typeface="Century Gothic" panose="020B0502020202020204" pitchFamily="34" charset="0"/>
              </a:rPr>
              <a:t>Manyari</a:t>
            </a:r>
            <a:r>
              <a:rPr lang="es-ES" sz="2800" b="1" dirty="0">
                <a:latin typeface="Century Gothic" panose="020B0502020202020204" pitchFamily="34" charset="0"/>
              </a:rPr>
              <a:t> De La Cruz</a:t>
            </a:r>
            <a:endParaRPr lang="es-PE" sz="2800" b="1" dirty="0">
              <a:latin typeface="Century Gothic" panose="020B050202020202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781944" y="519522"/>
            <a:ext cx="5580112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3600" b="1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772D35B-66F6-4815-BC53-7907ED417B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88" y="2787774"/>
            <a:ext cx="3444224" cy="196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59062"/>
            <a:ext cx="5688632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PE" sz="2800" b="1" dirty="0">
                <a:latin typeface="Century Gothic" panose="020B0502020202020204" pitchFamily="34" charset="0"/>
              </a:rPr>
              <a:t>Recomendaciones finales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131590"/>
            <a:ext cx="7507746" cy="12792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PE" sz="1800" dirty="0"/>
              <a:t>En las sesiones virtuales de cada semana, guiaré tu aprendizaje, orientaré el desarrollo de actividades y atenderé tus dudas en inquietudes.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PE" sz="1800" dirty="0"/>
              <a:t>Con estas indicaciones, estamos listos para iniciar nuestra asignatura.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3999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95536" y="771550"/>
            <a:ext cx="8208912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endParaRPr lang="es-PE" sz="1800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FFA4684-D05B-42E1-8D7C-74BE50693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52" y="2355726"/>
            <a:ext cx="2761489" cy="207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15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40" y="1275606"/>
            <a:ext cx="9144000" cy="1342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latin typeface="Century Gothic" panose="020B0502020202020204" pitchFamily="34" charset="0"/>
              </a:rPr>
              <a:t>Bienvenido a la asignatura de</a:t>
            </a:r>
            <a:r>
              <a:rPr lang="es-ES" sz="2000" b="1" dirty="0">
                <a:latin typeface="Century Gothic" panose="020B0502020202020204" pitchFamily="34" charset="0"/>
              </a:rPr>
              <a:t/>
            </a:r>
            <a:br>
              <a:rPr lang="es-ES" sz="2000" b="1" dirty="0">
                <a:latin typeface="Century Gothic" panose="020B0502020202020204" pitchFamily="34" charset="0"/>
              </a:rPr>
            </a:br>
            <a:r>
              <a:rPr lang="es-PE" sz="3600" b="1" dirty="0">
                <a:latin typeface="Century Gothic" panose="020B0502020202020204" pitchFamily="34" charset="0"/>
              </a:rPr>
              <a:t>Procesos y Sistemas de Suministros</a:t>
            </a:r>
            <a:endParaRPr lang="es-PE" sz="2800" b="1" dirty="0">
              <a:latin typeface="Century Gothic" panose="020B0502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29B7DA1-AD29-4392-A0C6-42F921E341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352" y="2647075"/>
            <a:ext cx="3012176" cy="172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1969" y="355796"/>
            <a:ext cx="8244408" cy="555526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Introducción de la asignatura</a:t>
            </a:r>
            <a:endParaRPr lang="es-PE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059582"/>
            <a:ext cx="8116140" cy="1872208"/>
          </a:xfrm>
        </p:spPr>
        <p:txBody>
          <a:bodyPr>
            <a:noAutofit/>
          </a:bodyPr>
          <a:lstStyle/>
          <a:p>
            <a:r>
              <a:rPr lang="es-PE" sz="1800" dirty="0"/>
              <a:t>La asignatura corresponde al área de estudios de especialidad, es de naturaleza teórico práctica. Tiene como propósito desarrollar en el estudiante la capacidad de identificar los procesos de compras y abastecimientos como un componente estratégico apoyado de tecnologías de información.</a:t>
            </a:r>
          </a:p>
          <a:p>
            <a:r>
              <a:rPr lang="es-PE" sz="1800" dirty="0"/>
              <a:t>La asignatura contiene: Conceptos de suministros y abastecimientos industriales, componentes de suministros y abastecimientos de un ERP, gestión de suministros basados en tecnologías de información.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4BF4B26-8D77-4C99-9F88-A3489EC56C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080050"/>
            <a:ext cx="2242373" cy="158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7604" y="394520"/>
            <a:ext cx="6967686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Resultado de aprendizaje</a:t>
            </a:r>
            <a:endParaRPr lang="es-PE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097" y="1022860"/>
            <a:ext cx="7840327" cy="1532706"/>
          </a:xfrm>
        </p:spPr>
        <p:txBody>
          <a:bodyPr>
            <a:noAutofit/>
          </a:bodyPr>
          <a:lstStyle/>
          <a:p>
            <a:r>
              <a:rPr lang="es-PE" sz="1800" dirty="0"/>
              <a:t>Al finalizar la asignatura, el estudiante será capaz de diseñar un sistema de suministros por procesos; aplicando técnicas, métodos de planificación y control de la cadena de suministros para optimizar los recursos y la toma de decisiones en las actividades de la empresa.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PE" sz="2800" b="1" dirty="0">
              <a:latin typeface="Century Gothic" panose="020B0502020202020204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467544" y="627534"/>
            <a:ext cx="8208912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PE" sz="1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820" y="2525275"/>
            <a:ext cx="3079254" cy="217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3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9433"/>
            <a:ext cx="7886700" cy="99417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PE" sz="2800" b="1" dirty="0">
                <a:latin typeface="Century Gothic" panose="020B0502020202020204" pitchFamily="34" charset="0"/>
              </a:rPr>
              <a:t>Organización de los aprendizajes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132206"/>
            <a:ext cx="9144000" cy="38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PE" sz="2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0A24DADB-BD81-47C2-AB93-21E804EAA1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118832"/>
              </p:ext>
            </p:extLst>
          </p:nvPr>
        </p:nvGraphicFramePr>
        <p:xfrm>
          <a:off x="971600" y="1275606"/>
          <a:ext cx="7488832" cy="3039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342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44573"/>
            <a:ext cx="7416824" cy="84178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PE" sz="2800" b="1" dirty="0">
                <a:latin typeface="Century Gothic" panose="020B0502020202020204" pitchFamily="34" charset="0"/>
              </a:rPr>
              <a:t>Unidad I: El Sistema Logístico y la Gestión de Compras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008695"/>
            <a:ext cx="8352928" cy="38009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/>
              <a:t>Resultado de aprendizaje:</a:t>
            </a:r>
          </a:p>
          <a:p>
            <a:r>
              <a:rPr lang="es-PE" sz="1800" dirty="0"/>
              <a:t>El estudiante será capaz de analizar los procesos de la logística y abastecimiento de una empresa según el sector productivo al que pertenece, para proponer la política de compras y proveedores.</a:t>
            </a:r>
          </a:p>
          <a:p>
            <a:r>
              <a:rPr lang="es-PE" sz="1800" b="1" dirty="0"/>
              <a:t>Contenidos:</a:t>
            </a:r>
          </a:p>
          <a:p>
            <a:pPr marL="0" indent="0">
              <a:buNone/>
            </a:pPr>
            <a:r>
              <a:rPr lang="es-PE" sz="1800" dirty="0"/>
              <a:t>Entorno internacional de los negocios. Logística del comercio internacional. La cadena de suministro (SCM). Introducción a los costos logísticos. Gestión de abastecimiento.</a:t>
            </a:r>
            <a:endParaRPr lang="es-ES" sz="1800" dirty="0"/>
          </a:p>
          <a:p>
            <a:pPr marL="0" indent="0">
              <a:buNone/>
            </a:pPr>
            <a:r>
              <a:rPr lang="es-PE" sz="1800" b="1" dirty="0"/>
              <a:t>Actividad: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/>
              <a:t>Participación en el foro sobre la importancia de los sistemas de distribución en las empresas.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/>
              <a:t>Elaboración de un ensayo sobre </a:t>
            </a:r>
            <a:r>
              <a:rPr lang="es-MX" sz="1800" dirty="0"/>
              <a:t>LA LOGÍSTICA COMPETITIVA Y LA ADMINISTRACIÓN DE LA CADENA DE SUMINISTROS</a:t>
            </a:r>
            <a:endParaRPr lang="es-PE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44016"/>
            <a:ext cx="8706222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95536" y="764704"/>
            <a:ext cx="6552728" cy="3967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9277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-308570"/>
            <a:ext cx="7848872" cy="205222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PE" sz="2800" b="1" dirty="0">
                <a:latin typeface="Century Gothic" panose="020B0502020202020204" pitchFamily="34" charset="0"/>
              </a:rPr>
              <a:t>UNIDAD II: Gestión de Abastecimiento, Logística de Producción, Gestión de Inventarios y Almacenamiento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347614"/>
            <a:ext cx="8424936" cy="3260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/>
              <a:t>Resultado de aprendizaje:</a:t>
            </a:r>
          </a:p>
          <a:p>
            <a:r>
              <a:rPr lang="es-PE" sz="1800" dirty="0"/>
              <a:t>Al finalizar la unidad, el estudiante será capaz de analizar los procesos de gestión de inventarios, transporte y almacenamiento de las organizaciones.</a:t>
            </a:r>
          </a:p>
          <a:p>
            <a:pPr marL="0" indent="0">
              <a:buNone/>
            </a:pPr>
            <a:r>
              <a:rPr lang="es-PE" sz="1800" b="1" dirty="0"/>
              <a:t>Contenidos:</a:t>
            </a:r>
          </a:p>
          <a:p>
            <a:r>
              <a:rPr lang="es-PE" sz="1800" dirty="0"/>
              <a:t>Gestión de proveedores.  Logística de producción.</a:t>
            </a:r>
          </a:p>
          <a:p>
            <a:r>
              <a:rPr lang="es-PE" sz="1800" dirty="0"/>
              <a:t>Gestión de inventarios.     Gestión de almacenamiento</a:t>
            </a:r>
            <a:r>
              <a:rPr lang="es-PE" dirty="0"/>
              <a:t>.</a:t>
            </a:r>
          </a:p>
          <a:p>
            <a:pPr marL="0" indent="0">
              <a:buNone/>
            </a:pPr>
            <a:r>
              <a:rPr lang="es-PE" sz="1800" b="1" dirty="0"/>
              <a:t>Actividad: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1800" dirty="0"/>
              <a:t>Realizar un organizador visual sobre la lectura: Un enfoque multicriterio para la toma de decisiones en la gestión de inventarios </a:t>
            </a:r>
            <a:endParaRPr lang="es-ES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029750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0A95D19-DF88-47AF-B14A-19790F15C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054964"/>
            <a:ext cx="2097021" cy="157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1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0"/>
            <a:ext cx="7914134" cy="11058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PE" sz="2800" b="1" dirty="0">
                <a:latin typeface="Century Gothic" panose="020B0502020202020204" pitchFamily="34" charset="0"/>
              </a:rPr>
              <a:t>Unidad III: Logística de Distribución Física Internacional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105855"/>
            <a:ext cx="8640960" cy="3672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/>
              <a:t>Resultado de aprendizaje:</a:t>
            </a:r>
          </a:p>
          <a:p>
            <a:r>
              <a:rPr lang="es-PE" sz="1800" dirty="0"/>
              <a:t>Al finalizar la unidad, el estudiante será capaz de analizar la importancia de la logística internacional, identificando los operadores logísticos y determinando su responsabilidad en la cadena de la distribución física internacional.</a:t>
            </a:r>
          </a:p>
          <a:p>
            <a:pPr marL="0" indent="0">
              <a:buNone/>
            </a:pPr>
            <a:r>
              <a:rPr lang="es-PE" sz="1800" b="1" dirty="0"/>
              <a:t>Contenidos:</a:t>
            </a:r>
          </a:p>
          <a:p>
            <a:pPr marL="0" indent="0">
              <a:buNone/>
            </a:pPr>
            <a:r>
              <a:rPr lang="es-PE" sz="1800" dirty="0"/>
              <a:t>Gestión de transporte y distribución.    Factores de elección de la DFI.</a:t>
            </a:r>
          </a:p>
          <a:p>
            <a:pPr marL="0" indent="0">
              <a:buNone/>
            </a:pPr>
            <a:r>
              <a:rPr lang="es-PE" sz="1800" dirty="0"/>
              <a:t>Costos de distribución física.                   Factores de decisión.</a:t>
            </a:r>
          </a:p>
          <a:p>
            <a:r>
              <a:rPr lang="es-PE" sz="1800" b="1" dirty="0"/>
              <a:t>Actividad: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PE" sz="1800" dirty="0"/>
              <a:t>Resolver el caso: </a:t>
            </a:r>
            <a:r>
              <a:rPr lang="es-MX" sz="1800" dirty="0"/>
              <a:t>FORD MOTOR COMPANY: ESTRATEGIA PARA LA CADENA DE SUMINISTRO</a:t>
            </a:r>
            <a:r>
              <a:rPr lang="es-MX" dirty="0"/>
              <a:t> </a:t>
            </a:r>
            <a:r>
              <a:rPr lang="es-MX" sz="1800" dirty="0"/>
              <a:t>sobre una problemática relacionada con su cadena de suministros.</a:t>
            </a:r>
            <a:endParaRPr lang="es-PE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029750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3596706-5EB9-4772-A08B-72CDD94964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139702"/>
            <a:ext cx="1703176" cy="13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9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5735"/>
            <a:ext cx="7488832" cy="9155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PE" sz="2800" b="1" dirty="0">
                <a:latin typeface="Century Gothic" panose="020B0502020202020204" pitchFamily="34" charset="0"/>
              </a:rPr>
              <a:t>Unidad IV: Gestión de un Centro de Distribución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5915" y="941301"/>
            <a:ext cx="8136904" cy="3709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/>
              <a:t>Resultado de aprendizaje:</a:t>
            </a:r>
          </a:p>
          <a:p>
            <a:r>
              <a:rPr lang="es-PE" sz="1800" dirty="0"/>
              <a:t>Al finalizar la unidad, el estudiante será capaz de diseñar un sistema de suministros por procesos; identificando la gestión de un centro de distribución y la influencia en la cadena de abastecimiento de manera significativa</a:t>
            </a:r>
            <a:r>
              <a:rPr lang="es-PE" dirty="0"/>
              <a:t>.</a:t>
            </a:r>
          </a:p>
          <a:p>
            <a:pPr marL="0" indent="0">
              <a:buNone/>
            </a:pPr>
            <a:r>
              <a:rPr lang="es-PE" sz="1800" b="1" dirty="0"/>
              <a:t>Contenidos:</a:t>
            </a:r>
          </a:p>
          <a:p>
            <a:r>
              <a:rPr lang="es-PE" sz="1800" dirty="0"/>
              <a:t>Gestión eficiente de un centro de distribución.</a:t>
            </a:r>
          </a:p>
          <a:p>
            <a:r>
              <a:rPr lang="es-PE" sz="1800" dirty="0"/>
              <a:t>Formulación de estrategias de ubicación de almacenes, centros de distribución, canales, centros de servicio, entre otros.</a:t>
            </a:r>
          </a:p>
          <a:p>
            <a:r>
              <a:rPr lang="es-PE" sz="1800" dirty="0"/>
              <a:t>Procesos de planeación de redes a través del establecimiento de nodos estratégicamente ubicados en la cadena logística.</a:t>
            </a:r>
          </a:p>
          <a:p>
            <a:pPr marL="0" indent="0">
              <a:buNone/>
            </a:pPr>
            <a:r>
              <a:rPr lang="es-ES" sz="1800" b="1" dirty="0"/>
              <a:t>A</a:t>
            </a:r>
            <a:r>
              <a:rPr lang="es-PE" sz="1800" b="1" dirty="0" err="1"/>
              <a:t>ctividad</a:t>
            </a:r>
            <a:r>
              <a:rPr lang="es-PE" sz="1800" b="1" dirty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Examen final sobre todo los temas tratados en el curso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029750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AED7541-A01C-4513-98B9-11CC722099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798176"/>
            <a:ext cx="1527964" cy="85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4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27963"/>
            <a:ext cx="6967686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PE" sz="2800" b="1" dirty="0">
                <a:latin typeface="Century Gothic" panose="020B0502020202020204" pitchFamily="34" charset="0"/>
              </a:rPr>
              <a:t>Recursos educativos virtuales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8926" y="1066074"/>
            <a:ext cx="3967090" cy="16861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Video clases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Enlaces de videos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Foros de consulta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Biblioteca virtual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Lecturas sugeridas de Harvard Business Publishing 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83568" y="699542"/>
            <a:ext cx="2736304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sz="2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A2FD31C-4A8D-4CE3-B832-2771791E11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74" y="915566"/>
            <a:ext cx="3860037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651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653</Words>
  <Application>Microsoft Office PowerPoint</Application>
  <PresentationFormat>Presentación en pantalla (16:9)</PresentationFormat>
  <Paragraphs>60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Tema de Office</vt:lpstr>
      <vt:lpstr>Presentación de la asignatura Procesos y Sistemas de Suministros</vt:lpstr>
      <vt:lpstr>Introducción de la asignatura</vt:lpstr>
      <vt:lpstr>Resultado de aprendizaje</vt:lpstr>
      <vt:lpstr>Organización de los aprendizajes</vt:lpstr>
      <vt:lpstr>Unidad I: El Sistema Logístico y la Gestión de Compras</vt:lpstr>
      <vt:lpstr>UNIDAD II: Gestión de Abastecimiento, Logística de Producción, Gestión de Inventarios y Almacenamiento</vt:lpstr>
      <vt:lpstr>Unidad III: Logística de Distribución Física Internacional</vt:lpstr>
      <vt:lpstr>Unidad IV: Gestión de un Centro de Distribución</vt:lpstr>
      <vt:lpstr>Recursos educativos virtuales</vt:lpstr>
      <vt:lpstr>Recomendaciones finales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54</cp:revision>
  <dcterms:created xsi:type="dcterms:W3CDTF">2015-02-13T23:43:15Z</dcterms:created>
  <dcterms:modified xsi:type="dcterms:W3CDTF">2017-12-07T17:46:09Z</dcterms:modified>
</cp:coreProperties>
</file>